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2"/>
  </p:notesMasterIdLst>
  <p:handoutMasterIdLst>
    <p:handoutMasterId r:id="rId13"/>
  </p:handoutMasterIdLst>
  <p:sldIdLst>
    <p:sldId id="386" r:id="rId5"/>
    <p:sldId id="390" r:id="rId6"/>
    <p:sldId id="438" r:id="rId7"/>
    <p:sldId id="440" r:id="rId8"/>
    <p:sldId id="439" r:id="rId9"/>
    <p:sldId id="441" r:id="rId10"/>
    <p:sldId id="44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2"/>
    <a:srgbClr val="2F586E"/>
    <a:srgbClr val="8C9FB1"/>
    <a:srgbClr val="04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6" autoAdjust="0"/>
    <p:restoredTop sz="94053" autoAdjust="0"/>
  </p:normalViewPr>
  <p:slideViewPr>
    <p:cSldViewPr snapToGrid="0" showGuides="1">
      <p:cViewPr varScale="1">
        <p:scale>
          <a:sx n="104" d="100"/>
          <a:sy n="104" d="100"/>
        </p:scale>
        <p:origin x="1050" y="132"/>
      </p:cViewPr>
      <p:guideLst/>
    </p:cSldViewPr>
  </p:slideViewPr>
  <p:outlineViewPr>
    <p:cViewPr>
      <p:scale>
        <a:sx n="33" d="100"/>
        <a:sy n="33" d="100"/>
      </p:scale>
      <p:origin x="0" y="-278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2C9555C-46DE-4406-8ABE-45349F5208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F3B590-57A4-4D61-9607-3C2EA36AB1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CE87A-16FF-4C7D-8292-0CB980715C8B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6DC5A1-1CCC-484A-AB24-DCA2F05D59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041CFA-48F6-4759-86C7-790FC637E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F6222-CCA6-4FA7-88E0-B7BAE53645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83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CA62E-2216-4960-A875-4D2633F4A404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93703-73BA-47D5-8B02-C17237592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31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39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platzhalter 167">
            <a:extLst>
              <a:ext uri="{FF2B5EF4-FFF2-40B4-BE49-F238E27FC236}">
                <a16:creationId xmlns:a16="http://schemas.microsoft.com/office/drawing/2014/main" id="{91CA67B1-C872-42F5-99A5-C31B319F69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28775"/>
            <a:ext cx="12192000" cy="5229225"/>
          </a:xfr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165" name="Bildplatzhalter 60">
            <a:extLst>
              <a:ext uri="{FF2B5EF4-FFF2-40B4-BE49-F238E27FC236}">
                <a16:creationId xmlns:a16="http://schemas.microsoft.com/office/drawing/2014/main" id="{F018B551-27B5-4B00-BF39-75279999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1DC1BF-B7B9-4143-AFEB-7D1D6C73E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3" y="2913731"/>
            <a:ext cx="4979505" cy="1030539"/>
          </a:xfrm>
        </p:spPr>
        <p:txBody>
          <a:bodyPr wrap="none" tIns="0" rIns="0"/>
          <a:lstStyle>
            <a:lvl1pPr algn="l">
              <a:lnSpc>
                <a:spcPct val="11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Willkommen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rgbClr val="2F5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7BB0E1-5E7F-46E5-9D87-74249FA80151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1FCC803-A93B-423F-B835-B52876B2721B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4D22F83-A0F5-4FE2-9D6C-012542F7E2B8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BF365C6-4DF1-469F-A081-5BB98147233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F6DC0B3-1B79-4824-B73B-DC9B7AA77A08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B1A981A-C15F-48BC-856D-45BFDE402164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5363AC9-A7FE-4ED9-A4AE-BF1F41479440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1D3348D-CD05-48E5-89ED-528A62DA8118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FDE3FDD-B76C-49E7-81B4-7302EAE01430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54A2AB-7A1B-4F20-8556-0C283B584BE2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ED5713B-0A5B-5944-BEBB-63C8BF5985F2}"/>
              </a:ext>
            </a:extLst>
          </p:cNvPr>
          <p:cNvGrpSpPr/>
          <p:nvPr userDrawn="1"/>
        </p:nvGrpSpPr>
        <p:grpSpPr>
          <a:xfrm>
            <a:off x="510639" y="293096"/>
            <a:ext cx="2388067" cy="301237"/>
            <a:chOff x="510639" y="293688"/>
            <a:chExt cx="2594512" cy="327279"/>
          </a:xfrm>
        </p:grpSpPr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437E43AF-FE61-4974-AF5C-89AC3C8150FD}"/>
                </a:ext>
              </a:extLst>
            </p:cNvPr>
            <p:cNvSpPr/>
            <p:nvPr/>
          </p:nvSpPr>
          <p:spPr>
            <a:xfrm>
              <a:off x="519935" y="300420"/>
              <a:ext cx="78213" cy="124372"/>
            </a:xfrm>
            <a:custGeom>
              <a:avLst/>
              <a:gdLst>
                <a:gd name="connsiteX0" fmla="*/ 232410 w 232409"/>
                <a:gd name="connsiteY0" fmla="*/ 60960 h 369569"/>
                <a:gd name="connsiteX1" fmla="*/ 65723 w 232409"/>
                <a:gd name="connsiteY1" fmla="*/ 60960 h 369569"/>
                <a:gd name="connsiteX2" fmla="*/ 65723 w 232409"/>
                <a:gd name="connsiteY2" fmla="*/ 152400 h 369569"/>
                <a:gd name="connsiteX3" fmla="*/ 189547 w 232409"/>
                <a:gd name="connsiteY3" fmla="*/ 152400 h 369569"/>
                <a:gd name="connsiteX4" fmla="*/ 189547 w 232409"/>
                <a:gd name="connsiteY4" fmla="*/ 212408 h 369569"/>
                <a:gd name="connsiteX5" fmla="*/ 65723 w 232409"/>
                <a:gd name="connsiteY5" fmla="*/ 212408 h 369569"/>
                <a:gd name="connsiteX6" fmla="*/ 65723 w 232409"/>
                <a:gd name="connsiteY6" fmla="*/ 369570 h 369569"/>
                <a:gd name="connsiteX7" fmla="*/ 0 w 232409"/>
                <a:gd name="connsiteY7" fmla="*/ 369570 h 369569"/>
                <a:gd name="connsiteX8" fmla="*/ 0 w 232409"/>
                <a:gd name="connsiteY8" fmla="*/ 0 h 369569"/>
                <a:gd name="connsiteX9" fmla="*/ 231458 w 232409"/>
                <a:gd name="connsiteY9" fmla="*/ 0 h 369569"/>
                <a:gd name="connsiteX10" fmla="*/ 231458 w 232409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09" h="369569">
                  <a:moveTo>
                    <a:pt x="232410" y="60960"/>
                  </a:moveTo>
                  <a:lnTo>
                    <a:pt x="65723" y="60960"/>
                  </a:lnTo>
                  <a:lnTo>
                    <a:pt x="65723" y="152400"/>
                  </a:lnTo>
                  <a:lnTo>
                    <a:pt x="189547" y="152400"/>
                  </a:lnTo>
                  <a:lnTo>
                    <a:pt x="189547" y="212408"/>
                  </a:lnTo>
                  <a:lnTo>
                    <a:pt x="65723" y="212408"/>
                  </a:lnTo>
                  <a:lnTo>
                    <a:pt x="65723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1" name="Freihandform: Form 140">
              <a:extLst>
                <a:ext uri="{FF2B5EF4-FFF2-40B4-BE49-F238E27FC236}">
                  <a16:creationId xmlns:a16="http://schemas.microsoft.com/office/drawing/2014/main" id="{B5C643AC-A2D8-483C-9099-467ED404B78A}"/>
                </a:ext>
              </a:extLst>
            </p:cNvPr>
            <p:cNvSpPr/>
            <p:nvPr/>
          </p:nvSpPr>
          <p:spPr>
            <a:xfrm>
              <a:off x="610329" y="332713"/>
              <a:ext cx="53852" cy="91758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2" name="Freihandform: Form 141">
              <a:extLst>
                <a:ext uri="{FF2B5EF4-FFF2-40B4-BE49-F238E27FC236}">
                  <a16:creationId xmlns:a16="http://schemas.microsoft.com/office/drawing/2014/main" id="{DC1A9518-9882-4BEE-9042-98771FD22461}"/>
                </a:ext>
              </a:extLst>
            </p:cNvPr>
            <p:cNvSpPr/>
            <p:nvPr/>
          </p:nvSpPr>
          <p:spPr>
            <a:xfrm>
              <a:off x="679247" y="294971"/>
              <a:ext cx="26605" cy="129501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CB6A9836-D16F-4BD4-B96F-43DCD4A1ADD1}"/>
                </a:ext>
              </a:extLst>
            </p:cNvPr>
            <p:cNvSpPr/>
            <p:nvPr/>
          </p:nvSpPr>
          <p:spPr>
            <a:xfrm>
              <a:off x="725086" y="332795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2" y="74295"/>
                    <a:pt x="159067" y="50482"/>
                    <a:pt x="123825" y="50482"/>
                  </a:cubicBezTo>
                  <a:cubicBezTo>
                    <a:pt x="89535" y="50482"/>
                    <a:pt x="67627" y="74295"/>
                    <a:pt x="61913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4" name="Freihandform: Form 143">
              <a:extLst>
                <a:ext uri="{FF2B5EF4-FFF2-40B4-BE49-F238E27FC236}">
                  <a16:creationId xmlns:a16="http://schemas.microsoft.com/office/drawing/2014/main" id="{ABBE1A7C-C42E-43DA-AC68-19B53213BFEA}"/>
                </a:ext>
              </a:extLst>
            </p:cNvPr>
            <p:cNvSpPr/>
            <p:nvPr/>
          </p:nvSpPr>
          <p:spPr>
            <a:xfrm>
              <a:off x="825417" y="293688"/>
              <a:ext cx="83663" cy="133347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2 w 248602"/>
                <a:gd name="connsiteY5" fmla="*/ 0 h 396239"/>
                <a:gd name="connsiteX6" fmla="*/ 248602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0960 w 248602"/>
                <a:gd name="connsiteY12" fmla="*/ 255270 h 396239"/>
                <a:gd name="connsiteX13" fmla="*/ 122872 w 248602"/>
                <a:gd name="connsiteY13" fmla="*/ 340995 h 396239"/>
                <a:gd name="connsiteX14" fmla="*/ 186690 w 248602"/>
                <a:gd name="connsiteY14" fmla="*/ 305753 h 396239"/>
                <a:gd name="connsiteX15" fmla="*/ 186690 w 248602"/>
                <a:gd name="connsiteY15" fmla="*/ 207645 h 396239"/>
                <a:gd name="connsiteX16" fmla="*/ 122872 w 248602"/>
                <a:gd name="connsiteY16" fmla="*/ 172402 h 396239"/>
                <a:gd name="connsiteX17" fmla="*/ 60960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2" y="0"/>
                  </a:lnTo>
                  <a:lnTo>
                    <a:pt x="248602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0960" y="255270"/>
                  </a:moveTo>
                  <a:cubicBezTo>
                    <a:pt x="60960" y="309563"/>
                    <a:pt x="83820" y="340995"/>
                    <a:pt x="122872" y="340995"/>
                  </a:cubicBezTo>
                  <a:cubicBezTo>
                    <a:pt x="146685" y="340995"/>
                    <a:pt x="166688" y="329565"/>
                    <a:pt x="186690" y="305753"/>
                  </a:cubicBezTo>
                  <a:lnTo>
                    <a:pt x="186690" y="207645"/>
                  </a:lnTo>
                  <a:cubicBezTo>
                    <a:pt x="168592" y="183833"/>
                    <a:pt x="148590" y="172402"/>
                    <a:pt x="122872" y="172402"/>
                  </a:cubicBezTo>
                  <a:cubicBezTo>
                    <a:pt x="82867" y="172402"/>
                    <a:pt x="60960" y="201930"/>
                    <a:pt x="60960" y="25527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36C1CDBB-E0C9-4C76-AEE4-24D676B22582}"/>
                </a:ext>
              </a:extLst>
            </p:cNvPr>
            <p:cNvSpPr/>
            <p:nvPr/>
          </p:nvSpPr>
          <p:spPr>
            <a:xfrm>
              <a:off x="936967" y="332713"/>
              <a:ext cx="53852" cy="91758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867D40B8-3DC0-48CD-8C10-83ACD74CC070}"/>
                </a:ext>
              </a:extLst>
            </p:cNvPr>
            <p:cNvSpPr/>
            <p:nvPr/>
          </p:nvSpPr>
          <p:spPr>
            <a:xfrm>
              <a:off x="1005565" y="294971"/>
              <a:ext cx="26605" cy="129501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1438 w 79057"/>
                <a:gd name="connsiteY5" fmla="*/ 384810 h 384810"/>
                <a:gd name="connsiteX6" fmla="*/ 9525 w 79057"/>
                <a:gd name="connsiteY6" fmla="*/ 384810 h 384810"/>
                <a:gd name="connsiteX7" fmla="*/ 9525 w 79057"/>
                <a:gd name="connsiteY7" fmla="*/ 118110 h 384810"/>
                <a:gd name="connsiteX8" fmla="*/ 71438 w 79057"/>
                <a:gd name="connsiteY8" fmla="*/ 118110 h 384810"/>
                <a:gd name="connsiteX9" fmla="*/ 71438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1913" y="0"/>
                    <a:pt x="79058" y="16193"/>
                    <a:pt x="79058" y="38100"/>
                  </a:cubicBezTo>
                  <a:close/>
                  <a:moveTo>
                    <a:pt x="71438" y="384810"/>
                  </a:moveTo>
                  <a:lnTo>
                    <a:pt x="9525" y="384810"/>
                  </a:lnTo>
                  <a:lnTo>
                    <a:pt x="9525" y="118110"/>
                  </a:lnTo>
                  <a:lnTo>
                    <a:pt x="71438" y="118110"/>
                  </a:lnTo>
                  <a:lnTo>
                    <a:pt x="71438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7" name="Freihandform: Form 146">
              <a:extLst>
                <a:ext uri="{FF2B5EF4-FFF2-40B4-BE49-F238E27FC236}">
                  <a16:creationId xmlns:a16="http://schemas.microsoft.com/office/drawing/2014/main" id="{5E72B66D-AA60-4159-88C6-253B8BCA5544}"/>
                </a:ext>
              </a:extLst>
            </p:cNvPr>
            <p:cNvSpPr/>
            <p:nvPr/>
          </p:nvSpPr>
          <p:spPr>
            <a:xfrm>
              <a:off x="1052044" y="332474"/>
              <a:ext cx="75649" cy="94240"/>
            </a:xfrm>
            <a:custGeom>
              <a:avLst/>
              <a:gdLst>
                <a:gd name="connsiteX0" fmla="*/ 222885 w 224789"/>
                <a:gd name="connsiteY0" fmla="*/ 237172 h 280034"/>
                <a:gd name="connsiteX1" fmla="*/ 127635 w 224789"/>
                <a:gd name="connsiteY1" fmla="*/ 280035 h 280034"/>
                <a:gd name="connsiteX2" fmla="*/ 0 w 224789"/>
                <a:gd name="connsiteY2" fmla="*/ 140970 h 280034"/>
                <a:gd name="connsiteX3" fmla="*/ 128588 w 224789"/>
                <a:gd name="connsiteY3" fmla="*/ 0 h 280034"/>
                <a:gd name="connsiteX4" fmla="*/ 224790 w 224789"/>
                <a:gd name="connsiteY4" fmla="*/ 45720 h 280034"/>
                <a:gd name="connsiteX5" fmla="*/ 181927 w 224789"/>
                <a:gd name="connsiteY5" fmla="*/ 86678 h 280034"/>
                <a:gd name="connsiteX6" fmla="*/ 128588 w 224789"/>
                <a:gd name="connsiteY6" fmla="*/ 57150 h 280034"/>
                <a:gd name="connsiteX7" fmla="*/ 62865 w 224789"/>
                <a:gd name="connsiteY7" fmla="*/ 140018 h 280034"/>
                <a:gd name="connsiteX8" fmla="*/ 128588 w 224789"/>
                <a:gd name="connsiteY8" fmla="*/ 222885 h 280034"/>
                <a:gd name="connsiteX9" fmla="*/ 183833 w 224789"/>
                <a:gd name="connsiteY9" fmla="*/ 193358 h 280034"/>
                <a:gd name="connsiteX10" fmla="*/ 222885 w 224789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4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8" name="Freihandform: Form 147">
              <a:extLst>
                <a:ext uri="{FF2B5EF4-FFF2-40B4-BE49-F238E27FC236}">
                  <a16:creationId xmlns:a16="http://schemas.microsoft.com/office/drawing/2014/main" id="{F4BEF0C1-E2DD-43FB-8B64-132092CB0783}"/>
                </a:ext>
              </a:extLst>
            </p:cNvPr>
            <p:cNvSpPr/>
            <p:nvPr/>
          </p:nvSpPr>
          <p:spPr>
            <a:xfrm>
              <a:off x="1145644" y="293688"/>
              <a:ext cx="77252" cy="131103"/>
            </a:xfrm>
            <a:custGeom>
              <a:avLst/>
              <a:gdLst>
                <a:gd name="connsiteX0" fmla="*/ 229553 w 229552"/>
                <a:gd name="connsiteY0" fmla="*/ 388620 h 389572"/>
                <a:gd name="connsiteX1" fmla="*/ 167640 w 229552"/>
                <a:gd name="connsiteY1" fmla="*/ 388620 h 389572"/>
                <a:gd name="connsiteX2" fmla="*/ 167640 w 229552"/>
                <a:gd name="connsiteY2" fmla="*/ 236220 h 389572"/>
                <a:gd name="connsiteX3" fmla="*/ 118110 w 229552"/>
                <a:gd name="connsiteY3" fmla="*/ 171450 h 389572"/>
                <a:gd name="connsiteX4" fmla="*/ 62865 w 229552"/>
                <a:gd name="connsiteY4" fmla="*/ 236220 h 389572"/>
                <a:gd name="connsiteX5" fmla="*/ 62865 w 229552"/>
                <a:gd name="connsiteY5" fmla="*/ 389573 h 389572"/>
                <a:gd name="connsiteX6" fmla="*/ 0 w 229552"/>
                <a:gd name="connsiteY6" fmla="*/ 389573 h 389572"/>
                <a:gd name="connsiteX7" fmla="*/ 0 w 229552"/>
                <a:gd name="connsiteY7" fmla="*/ 15240 h 389572"/>
                <a:gd name="connsiteX8" fmla="*/ 61913 w 229552"/>
                <a:gd name="connsiteY8" fmla="*/ 0 h 389572"/>
                <a:gd name="connsiteX9" fmla="*/ 61913 w 229552"/>
                <a:gd name="connsiteY9" fmla="*/ 155258 h 389572"/>
                <a:gd name="connsiteX10" fmla="*/ 62865 w 229552"/>
                <a:gd name="connsiteY10" fmla="*/ 155258 h 389572"/>
                <a:gd name="connsiteX11" fmla="*/ 140970 w 229552"/>
                <a:gd name="connsiteY11" fmla="*/ 116205 h 389572"/>
                <a:gd name="connsiteX12" fmla="*/ 228600 w 229552"/>
                <a:gd name="connsiteY12" fmla="*/ 223838 h 389572"/>
                <a:gd name="connsiteX13" fmla="*/ 228600 w 229552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389572">
                  <a:moveTo>
                    <a:pt x="229553" y="388620"/>
                  </a:moveTo>
                  <a:lnTo>
                    <a:pt x="167640" y="388620"/>
                  </a:lnTo>
                  <a:lnTo>
                    <a:pt x="167640" y="236220"/>
                  </a:lnTo>
                  <a:cubicBezTo>
                    <a:pt x="167640" y="197168"/>
                    <a:pt x="155257" y="171450"/>
                    <a:pt x="118110" y="171450"/>
                  </a:cubicBezTo>
                  <a:cubicBezTo>
                    <a:pt x="75247" y="171450"/>
                    <a:pt x="62865" y="205740"/>
                    <a:pt x="62865" y="236220"/>
                  </a:cubicBezTo>
                  <a:lnTo>
                    <a:pt x="62865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9" name="Freihandform: Form 148">
              <a:extLst>
                <a:ext uri="{FF2B5EF4-FFF2-40B4-BE49-F238E27FC236}">
                  <a16:creationId xmlns:a16="http://schemas.microsoft.com/office/drawing/2014/main" id="{7943A356-FF21-4F42-A98E-DC40CF938137}"/>
                </a:ext>
              </a:extLst>
            </p:cNvPr>
            <p:cNvSpPr/>
            <p:nvPr/>
          </p:nvSpPr>
          <p:spPr>
            <a:xfrm>
              <a:off x="1246937" y="359721"/>
              <a:ext cx="43915" cy="19874"/>
            </a:xfrm>
            <a:custGeom>
              <a:avLst/>
              <a:gdLst>
                <a:gd name="connsiteX0" fmla="*/ 130492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2 w 130492"/>
                <a:gd name="connsiteY3" fmla="*/ 0 h 59055"/>
                <a:gd name="connsiteX4" fmla="*/ 130492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2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2" y="0"/>
                  </a:lnTo>
                  <a:lnTo>
                    <a:pt x="130492" y="5905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0" name="Freihandform: Form 149">
              <a:extLst>
                <a:ext uri="{FF2B5EF4-FFF2-40B4-BE49-F238E27FC236}">
                  <a16:creationId xmlns:a16="http://schemas.microsoft.com/office/drawing/2014/main" id="{5414F293-7400-4F17-8C14-513181D5C558}"/>
                </a:ext>
              </a:extLst>
            </p:cNvPr>
            <p:cNvSpPr/>
            <p:nvPr/>
          </p:nvSpPr>
          <p:spPr>
            <a:xfrm>
              <a:off x="1302071" y="300420"/>
              <a:ext cx="115397" cy="124051"/>
            </a:xfrm>
            <a:custGeom>
              <a:avLst/>
              <a:gdLst>
                <a:gd name="connsiteX0" fmla="*/ 136208 w 342900"/>
                <a:gd name="connsiteY0" fmla="*/ 0 h 368617"/>
                <a:gd name="connsiteX1" fmla="*/ 205740 w 342900"/>
                <a:gd name="connsiteY1" fmla="*/ 0 h 368617"/>
                <a:gd name="connsiteX2" fmla="*/ 342900 w 342900"/>
                <a:gd name="connsiteY2" fmla="*/ 368618 h 368617"/>
                <a:gd name="connsiteX3" fmla="*/ 271463 w 342900"/>
                <a:gd name="connsiteY3" fmla="*/ 368618 h 368617"/>
                <a:gd name="connsiteX4" fmla="*/ 244793 w 342900"/>
                <a:gd name="connsiteY4" fmla="*/ 290512 h 368617"/>
                <a:gd name="connsiteX5" fmla="*/ 96203 w 342900"/>
                <a:gd name="connsiteY5" fmla="*/ 290512 h 368617"/>
                <a:gd name="connsiteX6" fmla="*/ 69533 w 342900"/>
                <a:gd name="connsiteY6" fmla="*/ 368618 h 368617"/>
                <a:gd name="connsiteX7" fmla="*/ 0 w 342900"/>
                <a:gd name="connsiteY7" fmla="*/ 368618 h 368617"/>
                <a:gd name="connsiteX8" fmla="*/ 136208 w 342900"/>
                <a:gd name="connsiteY8" fmla="*/ 0 h 368617"/>
                <a:gd name="connsiteX9" fmla="*/ 116205 w 342900"/>
                <a:gd name="connsiteY9" fmla="*/ 231458 h 368617"/>
                <a:gd name="connsiteX10" fmla="*/ 223838 w 342900"/>
                <a:gd name="connsiteY10" fmla="*/ 231458 h 368617"/>
                <a:gd name="connsiteX11" fmla="*/ 170498 w 342900"/>
                <a:gd name="connsiteY11" fmla="*/ 75247 h 368617"/>
                <a:gd name="connsiteX12" fmla="*/ 169545 w 342900"/>
                <a:gd name="connsiteY12" fmla="*/ 75247 h 368617"/>
                <a:gd name="connsiteX13" fmla="*/ 116205 w 342900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368617">
                  <a:moveTo>
                    <a:pt x="136208" y="0"/>
                  </a:moveTo>
                  <a:lnTo>
                    <a:pt x="205740" y="0"/>
                  </a:lnTo>
                  <a:lnTo>
                    <a:pt x="342900" y="368618"/>
                  </a:lnTo>
                  <a:lnTo>
                    <a:pt x="271463" y="368618"/>
                  </a:lnTo>
                  <a:lnTo>
                    <a:pt x="244793" y="290512"/>
                  </a:lnTo>
                  <a:lnTo>
                    <a:pt x="96203" y="290512"/>
                  </a:lnTo>
                  <a:lnTo>
                    <a:pt x="69533" y="368618"/>
                  </a:lnTo>
                  <a:lnTo>
                    <a:pt x="0" y="368618"/>
                  </a:lnTo>
                  <a:lnTo>
                    <a:pt x="136208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8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DF9046FE-F7DE-4669-A7FF-9C4BB6220EF1}"/>
                </a:ext>
              </a:extLst>
            </p:cNvPr>
            <p:cNvSpPr/>
            <p:nvPr/>
          </p:nvSpPr>
          <p:spPr>
            <a:xfrm>
              <a:off x="1436060" y="293688"/>
              <a:ext cx="20835" cy="130783"/>
            </a:xfrm>
            <a:custGeom>
              <a:avLst/>
              <a:gdLst>
                <a:gd name="connsiteX0" fmla="*/ 61913 w 61912"/>
                <a:gd name="connsiteY0" fmla="*/ 388620 h 388620"/>
                <a:gd name="connsiteX1" fmla="*/ 0 w 61912"/>
                <a:gd name="connsiteY1" fmla="*/ 388620 h 388620"/>
                <a:gd name="connsiteX2" fmla="*/ 0 w 61912"/>
                <a:gd name="connsiteY2" fmla="*/ 14288 h 388620"/>
                <a:gd name="connsiteX3" fmla="*/ 61913 w 61912"/>
                <a:gd name="connsiteY3" fmla="*/ 0 h 388620"/>
                <a:gd name="connsiteX4" fmla="*/ 61913 w 61912"/>
                <a:gd name="connsiteY4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8620">
                  <a:moveTo>
                    <a:pt x="61913" y="388620"/>
                  </a:moveTo>
                  <a:lnTo>
                    <a:pt x="0" y="388620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862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17E9EBD2-1308-471A-9C37-29FF027D0A14}"/>
                </a:ext>
              </a:extLst>
            </p:cNvPr>
            <p:cNvSpPr/>
            <p:nvPr/>
          </p:nvSpPr>
          <p:spPr>
            <a:xfrm>
              <a:off x="1479334" y="332795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3355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3" name="Freihandform: Form 152">
              <a:extLst>
                <a:ext uri="{FF2B5EF4-FFF2-40B4-BE49-F238E27FC236}">
                  <a16:creationId xmlns:a16="http://schemas.microsoft.com/office/drawing/2014/main" id="{84D6E57D-0E5B-43A4-8081-53B3E5629513}"/>
                </a:ext>
              </a:extLst>
            </p:cNvPr>
            <p:cNvSpPr/>
            <p:nvPr/>
          </p:nvSpPr>
          <p:spPr>
            <a:xfrm>
              <a:off x="1572613" y="334718"/>
              <a:ext cx="85906" cy="89753"/>
            </a:xfrm>
            <a:custGeom>
              <a:avLst/>
              <a:gdLst>
                <a:gd name="connsiteX0" fmla="*/ 255270 w 255269"/>
                <a:gd name="connsiteY0" fmla="*/ 266700 h 266700"/>
                <a:gd name="connsiteX1" fmla="*/ 183832 w 255269"/>
                <a:gd name="connsiteY1" fmla="*/ 266700 h 266700"/>
                <a:gd name="connsiteX2" fmla="*/ 126682 w 255269"/>
                <a:gd name="connsiteY2" fmla="*/ 174307 h 266700"/>
                <a:gd name="connsiteX3" fmla="*/ 125730 w 255269"/>
                <a:gd name="connsiteY3" fmla="*/ 174307 h 266700"/>
                <a:gd name="connsiteX4" fmla="*/ 70485 w 255269"/>
                <a:gd name="connsiteY4" fmla="*/ 266700 h 266700"/>
                <a:gd name="connsiteX5" fmla="*/ 0 w 255269"/>
                <a:gd name="connsiteY5" fmla="*/ 266700 h 266700"/>
                <a:gd name="connsiteX6" fmla="*/ 91440 w 255269"/>
                <a:gd name="connsiteY6" fmla="*/ 128588 h 266700"/>
                <a:gd name="connsiteX7" fmla="*/ 6667 w 255269"/>
                <a:gd name="connsiteY7" fmla="*/ 0 h 266700"/>
                <a:gd name="connsiteX8" fmla="*/ 77152 w 255269"/>
                <a:gd name="connsiteY8" fmla="*/ 0 h 266700"/>
                <a:gd name="connsiteX9" fmla="*/ 127635 w 255269"/>
                <a:gd name="connsiteY9" fmla="*/ 81915 h 266700"/>
                <a:gd name="connsiteX10" fmla="*/ 128588 w 255269"/>
                <a:gd name="connsiteY10" fmla="*/ 81915 h 266700"/>
                <a:gd name="connsiteX11" fmla="*/ 178117 w 255269"/>
                <a:gd name="connsiteY11" fmla="*/ 0 h 266700"/>
                <a:gd name="connsiteX12" fmla="*/ 247650 w 255269"/>
                <a:gd name="connsiteY12" fmla="*/ 0 h 266700"/>
                <a:gd name="connsiteX13" fmla="*/ 163830 w 255269"/>
                <a:gd name="connsiteY13" fmla="*/ 127635 h 266700"/>
                <a:gd name="connsiteX14" fmla="*/ 255270 w 255269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69" h="266700">
                  <a:moveTo>
                    <a:pt x="255270" y="266700"/>
                  </a:moveTo>
                  <a:lnTo>
                    <a:pt x="183832" y="266700"/>
                  </a:lnTo>
                  <a:lnTo>
                    <a:pt x="126682" y="174307"/>
                  </a:lnTo>
                  <a:lnTo>
                    <a:pt x="125730" y="174307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7" y="0"/>
                  </a:lnTo>
                  <a:lnTo>
                    <a:pt x="77152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7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4" name="Freihandform: Form 153">
              <a:extLst>
                <a:ext uri="{FF2B5EF4-FFF2-40B4-BE49-F238E27FC236}">
                  <a16:creationId xmlns:a16="http://schemas.microsoft.com/office/drawing/2014/main" id="{0A41A31B-8432-4CD9-B0E9-2DA62432F17C}"/>
                </a:ext>
              </a:extLst>
            </p:cNvPr>
            <p:cNvSpPr/>
            <p:nvPr/>
          </p:nvSpPr>
          <p:spPr>
            <a:xfrm>
              <a:off x="1669733" y="332795"/>
              <a:ext cx="75975" cy="93920"/>
            </a:xfrm>
            <a:custGeom>
              <a:avLst/>
              <a:gdLst>
                <a:gd name="connsiteX0" fmla="*/ 114317 w 225759"/>
                <a:gd name="connsiteY0" fmla="*/ 107632 h 279082"/>
                <a:gd name="connsiteX1" fmla="*/ 164799 w 225759"/>
                <a:gd name="connsiteY1" fmla="*/ 113347 h 279082"/>
                <a:gd name="connsiteX2" fmla="*/ 164799 w 225759"/>
                <a:gd name="connsiteY2" fmla="*/ 103822 h 279082"/>
                <a:gd name="connsiteX3" fmla="*/ 105744 w 225759"/>
                <a:gd name="connsiteY3" fmla="*/ 52388 h 279082"/>
                <a:gd name="connsiteX4" fmla="*/ 38117 w 225759"/>
                <a:gd name="connsiteY4" fmla="*/ 67628 h 279082"/>
                <a:gd name="connsiteX5" fmla="*/ 24782 w 225759"/>
                <a:gd name="connsiteY5" fmla="*/ 15240 h 279082"/>
                <a:gd name="connsiteX6" fmla="*/ 112412 w 225759"/>
                <a:gd name="connsiteY6" fmla="*/ 0 h 279082"/>
                <a:gd name="connsiteX7" fmla="*/ 225759 w 225759"/>
                <a:gd name="connsiteY7" fmla="*/ 102870 h 279082"/>
                <a:gd name="connsiteX8" fmla="*/ 225759 w 225759"/>
                <a:gd name="connsiteY8" fmla="*/ 273368 h 279082"/>
                <a:gd name="connsiteX9" fmla="*/ 166704 w 225759"/>
                <a:gd name="connsiteY9" fmla="*/ 273368 h 279082"/>
                <a:gd name="connsiteX10" fmla="*/ 166704 w 225759"/>
                <a:gd name="connsiteY10" fmla="*/ 244793 h 279082"/>
                <a:gd name="connsiteX11" fmla="*/ 165752 w 225759"/>
                <a:gd name="connsiteY11" fmla="*/ 244793 h 279082"/>
                <a:gd name="connsiteX12" fmla="*/ 87647 w 225759"/>
                <a:gd name="connsiteY12" fmla="*/ 279083 h 279082"/>
                <a:gd name="connsiteX13" fmla="*/ 17 w 225759"/>
                <a:gd name="connsiteY13" fmla="*/ 194310 h 279082"/>
                <a:gd name="connsiteX14" fmla="*/ 114317 w 225759"/>
                <a:gd name="connsiteY14" fmla="*/ 107632 h 279082"/>
                <a:gd name="connsiteX15" fmla="*/ 103839 w 225759"/>
                <a:gd name="connsiteY15" fmla="*/ 232410 h 279082"/>
                <a:gd name="connsiteX16" fmla="*/ 164799 w 225759"/>
                <a:gd name="connsiteY16" fmla="*/ 200025 h 279082"/>
                <a:gd name="connsiteX17" fmla="*/ 164799 w 225759"/>
                <a:gd name="connsiteY17" fmla="*/ 154305 h 279082"/>
                <a:gd name="connsiteX18" fmla="*/ 120984 w 225759"/>
                <a:gd name="connsiteY18" fmla="*/ 149543 h 279082"/>
                <a:gd name="connsiteX19" fmla="*/ 59072 w 225759"/>
                <a:gd name="connsiteY19" fmla="*/ 193358 h 279082"/>
                <a:gd name="connsiteX20" fmla="*/ 103839 w 225759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9" h="279082">
                  <a:moveTo>
                    <a:pt x="114317" y="107632"/>
                  </a:moveTo>
                  <a:cubicBezTo>
                    <a:pt x="131462" y="107632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7" y="52388"/>
                    <a:pt x="105744" y="52388"/>
                  </a:cubicBezTo>
                  <a:cubicBezTo>
                    <a:pt x="83837" y="52388"/>
                    <a:pt x="60024" y="57150"/>
                    <a:pt x="38117" y="67628"/>
                  </a:cubicBezTo>
                  <a:lnTo>
                    <a:pt x="24782" y="15240"/>
                  </a:lnTo>
                  <a:cubicBezTo>
                    <a:pt x="49547" y="5715"/>
                    <a:pt x="81932" y="0"/>
                    <a:pt x="112412" y="0"/>
                  </a:cubicBezTo>
                  <a:cubicBezTo>
                    <a:pt x="187659" y="0"/>
                    <a:pt x="225759" y="35243"/>
                    <a:pt x="225759" y="102870"/>
                  </a:cubicBezTo>
                  <a:lnTo>
                    <a:pt x="225759" y="273368"/>
                  </a:lnTo>
                  <a:lnTo>
                    <a:pt x="166704" y="273368"/>
                  </a:lnTo>
                  <a:lnTo>
                    <a:pt x="166704" y="244793"/>
                  </a:lnTo>
                  <a:lnTo>
                    <a:pt x="165752" y="244793"/>
                  </a:lnTo>
                  <a:cubicBezTo>
                    <a:pt x="142892" y="268605"/>
                    <a:pt x="119079" y="279083"/>
                    <a:pt x="87647" y="279083"/>
                  </a:cubicBezTo>
                  <a:cubicBezTo>
                    <a:pt x="34307" y="279083"/>
                    <a:pt x="17" y="245745"/>
                    <a:pt x="17" y="194310"/>
                  </a:cubicBezTo>
                  <a:cubicBezTo>
                    <a:pt x="-936" y="138113"/>
                    <a:pt x="39069" y="107632"/>
                    <a:pt x="114317" y="107632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4305"/>
                  </a:lnTo>
                  <a:cubicBezTo>
                    <a:pt x="150512" y="150495"/>
                    <a:pt x="135272" y="149543"/>
                    <a:pt x="120984" y="149543"/>
                  </a:cubicBezTo>
                  <a:cubicBezTo>
                    <a:pt x="81932" y="149543"/>
                    <a:pt x="59072" y="164783"/>
                    <a:pt x="59072" y="193358"/>
                  </a:cubicBezTo>
                  <a:cubicBezTo>
                    <a:pt x="59072" y="217170"/>
                    <a:pt x="76217" y="232410"/>
                    <a:pt x="103839" y="23241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5" name="Freihandform: Form 154">
              <a:extLst>
                <a:ext uri="{FF2B5EF4-FFF2-40B4-BE49-F238E27FC236}">
                  <a16:creationId xmlns:a16="http://schemas.microsoft.com/office/drawing/2014/main" id="{46FF8D8D-5FE8-43E4-A552-F9B3C3353B29}"/>
                </a:ext>
              </a:extLst>
            </p:cNvPr>
            <p:cNvSpPr/>
            <p:nvPr/>
          </p:nvSpPr>
          <p:spPr>
            <a:xfrm>
              <a:off x="1772314" y="332795"/>
              <a:ext cx="77252" cy="91997"/>
            </a:xfrm>
            <a:custGeom>
              <a:avLst/>
              <a:gdLst>
                <a:gd name="connsiteX0" fmla="*/ 229553 w 229552"/>
                <a:gd name="connsiteY0" fmla="*/ 272415 h 273367"/>
                <a:gd name="connsiteX1" fmla="*/ 166688 w 229552"/>
                <a:gd name="connsiteY1" fmla="*/ 272415 h 273367"/>
                <a:gd name="connsiteX2" fmla="*/ 166688 w 229552"/>
                <a:gd name="connsiteY2" fmla="*/ 120015 h 273367"/>
                <a:gd name="connsiteX3" fmla="*/ 117157 w 229552"/>
                <a:gd name="connsiteY3" fmla="*/ 55245 h 273367"/>
                <a:gd name="connsiteX4" fmla="*/ 61913 w 229552"/>
                <a:gd name="connsiteY4" fmla="*/ 120015 h 273367"/>
                <a:gd name="connsiteX5" fmla="*/ 61913 w 229552"/>
                <a:gd name="connsiteY5" fmla="*/ 273368 h 273367"/>
                <a:gd name="connsiteX6" fmla="*/ 0 w 229552"/>
                <a:gd name="connsiteY6" fmla="*/ 273368 h 273367"/>
                <a:gd name="connsiteX7" fmla="*/ 0 w 229552"/>
                <a:gd name="connsiteY7" fmla="*/ 6668 h 273367"/>
                <a:gd name="connsiteX8" fmla="*/ 61913 w 229552"/>
                <a:gd name="connsiteY8" fmla="*/ 6668 h 273367"/>
                <a:gd name="connsiteX9" fmla="*/ 61913 w 229552"/>
                <a:gd name="connsiteY9" fmla="*/ 39053 h 273367"/>
                <a:gd name="connsiteX10" fmla="*/ 62865 w 229552"/>
                <a:gd name="connsiteY10" fmla="*/ 39053 h 273367"/>
                <a:gd name="connsiteX11" fmla="*/ 140970 w 229552"/>
                <a:gd name="connsiteY11" fmla="*/ 0 h 273367"/>
                <a:gd name="connsiteX12" fmla="*/ 228600 w 229552"/>
                <a:gd name="connsiteY12" fmla="*/ 107632 h 273367"/>
                <a:gd name="connsiteX13" fmla="*/ 228600 w 229552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273367">
                  <a:moveTo>
                    <a:pt x="229553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6" name="Freihandform: Form 155">
              <a:extLst>
                <a:ext uri="{FF2B5EF4-FFF2-40B4-BE49-F238E27FC236}">
                  <a16:creationId xmlns:a16="http://schemas.microsoft.com/office/drawing/2014/main" id="{7AA2D936-8A2E-448A-A3FE-121C90D55E4E}"/>
                </a:ext>
              </a:extLst>
            </p:cNvPr>
            <p:cNvSpPr/>
            <p:nvPr/>
          </p:nvSpPr>
          <p:spPr>
            <a:xfrm>
              <a:off x="1871684" y="293688"/>
              <a:ext cx="83663" cy="133347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3 w 248602"/>
                <a:gd name="connsiteY7" fmla="*/ 389573 h 396239"/>
                <a:gd name="connsiteX8" fmla="*/ 187643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3 w 248602"/>
                <a:gd name="connsiteY14" fmla="*/ 305753 h 396239"/>
                <a:gd name="connsiteX15" fmla="*/ 187643 w 248602"/>
                <a:gd name="connsiteY15" fmla="*/ 207645 h 396239"/>
                <a:gd name="connsiteX16" fmla="*/ 123825 w 248602"/>
                <a:gd name="connsiteY16" fmla="*/ 172402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3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3" y="389573"/>
                  </a:lnTo>
                  <a:lnTo>
                    <a:pt x="187643" y="358140"/>
                  </a:lnTo>
                  <a:lnTo>
                    <a:pt x="186690" y="358140"/>
                  </a:lnTo>
                  <a:cubicBezTo>
                    <a:pt x="167640" y="381953"/>
                    <a:pt x="140018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3" y="305753"/>
                  </a:cubicBezTo>
                  <a:lnTo>
                    <a:pt x="187643" y="207645"/>
                  </a:lnTo>
                  <a:cubicBezTo>
                    <a:pt x="169545" y="183833"/>
                    <a:pt x="149543" y="172402"/>
                    <a:pt x="123825" y="172402"/>
                  </a:cubicBezTo>
                  <a:cubicBezTo>
                    <a:pt x="82868" y="172402"/>
                    <a:pt x="61913" y="201930"/>
                    <a:pt x="61913" y="25527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7" name="Freihandform: Form 156">
              <a:extLst>
                <a:ext uri="{FF2B5EF4-FFF2-40B4-BE49-F238E27FC236}">
                  <a16:creationId xmlns:a16="http://schemas.microsoft.com/office/drawing/2014/main" id="{7D614E3F-8E38-48A8-A892-90F1BE5DFC41}"/>
                </a:ext>
              </a:extLst>
            </p:cNvPr>
            <p:cNvSpPr/>
            <p:nvPr/>
          </p:nvSpPr>
          <p:spPr>
            <a:xfrm>
              <a:off x="1978106" y="332795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2402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7627" y="74295"/>
                    <a:pt x="62865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8" name="Freihandform: Form 157">
              <a:extLst>
                <a:ext uri="{FF2B5EF4-FFF2-40B4-BE49-F238E27FC236}">
                  <a16:creationId xmlns:a16="http://schemas.microsoft.com/office/drawing/2014/main" id="{EB14B71E-9496-43D9-A4EC-B717F5048611}"/>
                </a:ext>
              </a:extLst>
            </p:cNvPr>
            <p:cNvSpPr/>
            <p:nvPr/>
          </p:nvSpPr>
          <p:spPr>
            <a:xfrm>
              <a:off x="2083566" y="332713"/>
              <a:ext cx="53852" cy="91758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" name="Freihandform: Form 158">
              <a:extLst>
                <a:ext uri="{FF2B5EF4-FFF2-40B4-BE49-F238E27FC236}">
                  <a16:creationId xmlns:a16="http://schemas.microsoft.com/office/drawing/2014/main" id="{790BD971-8810-42D7-9C91-5E31E7DE2C4E}"/>
                </a:ext>
              </a:extLst>
            </p:cNvPr>
            <p:cNvSpPr/>
            <p:nvPr/>
          </p:nvSpPr>
          <p:spPr>
            <a:xfrm>
              <a:off x="2150561" y="359721"/>
              <a:ext cx="43915" cy="19874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0" name="Freihandform: Form 159">
              <a:extLst>
                <a:ext uri="{FF2B5EF4-FFF2-40B4-BE49-F238E27FC236}">
                  <a16:creationId xmlns:a16="http://schemas.microsoft.com/office/drawing/2014/main" id="{32DC33CF-54F4-4299-82CD-B2375462167E}"/>
                </a:ext>
              </a:extLst>
            </p:cNvPr>
            <p:cNvSpPr/>
            <p:nvPr/>
          </p:nvSpPr>
          <p:spPr>
            <a:xfrm>
              <a:off x="2221081" y="300420"/>
              <a:ext cx="97126" cy="126295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3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1" name="Freihandform: Form 160">
              <a:extLst>
                <a:ext uri="{FF2B5EF4-FFF2-40B4-BE49-F238E27FC236}">
                  <a16:creationId xmlns:a16="http://schemas.microsoft.com/office/drawing/2014/main" id="{28E7B4C3-0E3A-4A63-A15B-FBBF0A790C9D}"/>
                </a:ext>
              </a:extLst>
            </p:cNvPr>
            <p:cNvSpPr/>
            <p:nvPr/>
          </p:nvSpPr>
          <p:spPr>
            <a:xfrm>
              <a:off x="2346415" y="332795"/>
              <a:ext cx="76931" cy="9199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8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DE83242C-3DAB-4186-A2CF-ABC5CE556834}"/>
                </a:ext>
              </a:extLst>
            </p:cNvPr>
            <p:cNvSpPr/>
            <p:nvPr/>
          </p:nvSpPr>
          <p:spPr>
            <a:xfrm>
              <a:off x="2447067" y="294971"/>
              <a:ext cx="26605" cy="129501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2">
              <a:extLst>
                <a:ext uri="{FF2B5EF4-FFF2-40B4-BE49-F238E27FC236}">
                  <a16:creationId xmlns:a16="http://schemas.microsoft.com/office/drawing/2014/main" id="{CE94665A-1959-4E8D-8843-30D9AA88A120}"/>
                </a:ext>
              </a:extLst>
            </p:cNvPr>
            <p:cNvSpPr/>
            <p:nvPr/>
          </p:nvSpPr>
          <p:spPr>
            <a:xfrm>
              <a:off x="2488418" y="335039"/>
              <a:ext cx="87189" cy="89753"/>
            </a:xfrm>
            <a:custGeom>
              <a:avLst/>
              <a:gdLst>
                <a:gd name="connsiteX0" fmla="*/ 259080 w 259079"/>
                <a:gd name="connsiteY0" fmla="*/ 0 h 266700"/>
                <a:gd name="connsiteX1" fmla="*/ 161925 w 259079"/>
                <a:gd name="connsiteY1" fmla="*/ 266700 h 266700"/>
                <a:gd name="connsiteX2" fmla="*/ 97155 w 259079"/>
                <a:gd name="connsiteY2" fmla="*/ 266700 h 266700"/>
                <a:gd name="connsiteX3" fmla="*/ 0 w 259079"/>
                <a:gd name="connsiteY3" fmla="*/ 0 h 266700"/>
                <a:gd name="connsiteX4" fmla="*/ 68580 w 259079"/>
                <a:gd name="connsiteY4" fmla="*/ 0 h 266700"/>
                <a:gd name="connsiteX5" fmla="*/ 129540 w 259079"/>
                <a:gd name="connsiteY5" fmla="*/ 193358 h 266700"/>
                <a:gd name="connsiteX6" fmla="*/ 130492 w 259079"/>
                <a:gd name="connsiteY6" fmla="*/ 193358 h 266700"/>
                <a:gd name="connsiteX7" fmla="*/ 191452 w 259079"/>
                <a:gd name="connsiteY7" fmla="*/ 0 h 266700"/>
                <a:gd name="connsiteX8" fmla="*/ 259080 w 259079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79" h="26670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2" y="193358"/>
                  </a:lnTo>
                  <a:lnTo>
                    <a:pt x="191452" y="0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3">
              <a:extLst>
                <a:ext uri="{FF2B5EF4-FFF2-40B4-BE49-F238E27FC236}">
                  <a16:creationId xmlns:a16="http://schemas.microsoft.com/office/drawing/2014/main" id="{6D37DE7E-42BD-43AE-AD54-7C9257288F34}"/>
                </a:ext>
              </a:extLst>
            </p:cNvPr>
            <p:cNvSpPr/>
            <p:nvPr/>
          </p:nvSpPr>
          <p:spPr>
            <a:xfrm>
              <a:off x="2585223" y="332795"/>
              <a:ext cx="81739" cy="93920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3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3355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3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EA89A64B-C979-45EC-B4F6-949EB2001B5D}"/>
                </a:ext>
              </a:extLst>
            </p:cNvPr>
            <p:cNvSpPr/>
            <p:nvPr/>
          </p:nvSpPr>
          <p:spPr>
            <a:xfrm>
              <a:off x="2690683" y="332713"/>
              <a:ext cx="53852" cy="91758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D8F4E6F5-DCF7-4013-87A5-43A2566A3AD9}"/>
                </a:ext>
              </a:extLst>
            </p:cNvPr>
            <p:cNvSpPr/>
            <p:nvPr/>
          </p:nvSpPr>
          <p:spPr>
            <a:xfrm>
              <a:off x="2754472" y="332474"/>
              <a:ext cx="69238" cy="94240"/>
            </a:xfrm>
            <a:custGeom>
              <a:avLst/>
              <a:gdLst>
                <a:gd name="connsiteX0" fmla="*/ 29527 w 205739"/>
                <a:gd name="connsiteY0" fmla="*/ 198120 h 280034"/>
                <a:gd name="connsiteX1" fmla="*/ 104775 w 205739"/>
                <a:gd name="connsiteY1" fmla="*/ 227647 h 280034"/>
                <a:gd name="connsiteX2" fmla="*/ 143827 w 205739"/>
                <a:gd name="connsiteY2" fmla="*/ 200978 h 280034"/>
                <a:gd name="connsiteX3" fmla="*/ 10477 w 205739"/>
                <a:gd name="connsiteY3" fmla="*/ 82868 h 280034"/>
                <a:gd name="connsiteX4" fmla="*/ 111442 w 205739"/>
                <a:gd name="connsiteY4" fmla="*/ 0 h 280034"/>
                <a:gd name="connsiteX5" fmla="*/ 203835 w 205739"/>
                <a:gd name="connsiteY5" fmla="*/ 27622 h 280034"/>
                <a:gd name="connsiteX6" fmla="*/ 174307 w 205739"/>
                <a:gd name="connsiteY6" fmla="*/ 76200 h 280034"/>
                <a:gd name="connsiteX7" fmla="*/ 110490 w 205739"/>
                <a:gd name="connsiteY7" fmla="*/ 52387 h 280034"/>
                <a:gd name="connsiteX8" fmla="*/ 72390 w 205739"/>
                <a:gd name="connsiteY8" fmla="*/ 77153 h 280034"/>
                <a:gd name="connsiteX9" fmla="*/ 205740 w 205739"/>
                <a:gd name="connsiteY9" fmla="*/ 195262 h 280034"/>
                <a:gd name="connsiteX10" fmla="*/ 102870 w 205739"/>
                <a:gd name="connsiteY10" fmla="*/ 280035 h 280034"/>
                <a:gd name="connsiteX11" fmla="*/ 0 w 205739"/>
                <a:gd name="connsiteY11" fmla="*/ 247650 h 280034"/>
                <a:gd name="connsiteX12" fmla="*/ 29527 w 205739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4">
                  <a:moveTo>
                    <a:pt x="29527" y="198120"/>
                  </a:moveTo>
                  <a:cubicBezTo>
                    <a:pt x="56197" y="218122"/>
                    <a:pt x="80963" y="227647"/>
                    <a:pt x="104775" y="227647"/>
                  </a:cubicBezTo>
                  <a:cubicBezTo>
                    <a:pt x="127635" y="227647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2" y="0"/>
                  </a:cubicBezTo>
                  <a:cubicBezTo>
                    <a:pt x="143827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7" y="60960"/>
                    <a:pt x="130492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08B40D83-75AF-478E-9E62-44910A1F67F1}"/>
                </a:ext>
              </a:extLst>
            </p:cNvPr>
            <p:cNvSpPr/>
            <p:nvPr/>
          </p:nvSpPr>
          <p:spPr>
            <a:xfrm>
              <a:off x="2843264" y="294971"/>
              <a:ext cx="26605" cy="129501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3 w 79057"/>
                <a:gd name="connsiteY1" fmla="*/ 76200 h 384810"/>
                <a:gd name="connsiteX2" fmla="*/ 0 w 79057"/>
                <a:gd name="connsiteY2" fmla="*/ 38100 h 384810"/>
                <a:gd name="connsiteX3" fmla="*/ 39053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4450C88D-A2CC-4995-B198-B8121FB36D4E}"/>
                </a:ext>
              </a:extLst>
            </p:cNvPr>
            <p:cNvSpPr/>
            <p:nvPr/>
          </p:nvSpPr>
          <p:spPr>
            <a:xfrm>
              <a:off x="2884935" y="306189"/>
              <a:ext cx="55775" cy="120525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8 w 165735"/>
                <a:gd name="connsiteY3" fmla="*/ 282892 h 358139"/>
                <a:gd name="connsiteX4" fmla="*/ 40958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1923" y="303848"/>
                    <a:pt x="155258" y="300038"/>
                    <a:pt x="165735" y="29527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170097FC-1C77-4FDF-AEC4-E77CD945C51D}"/>
                </a:ext>
              </a:extLst>
            </p:cNvPr>
            <p:cNvSpPr/>
            <p:nvPr/>
          </p:nvSpPr>
          <p:spPr>
            <a:xfrm>
              <a:off x="2957058" y="296573"/>
              <a:ext cx="75970" cy="130142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3 w 225742"/>
                <a:gd name="connsiteY1" fmla="*/ 220980 h 386714"/>
                <a:gd name="connsiteX2" fmla="*/ 164783 w 225742"/>
                <a:gd name="connsiteY2" fmla="*/ 211455 h 386714"/>
                <a:gd name="connsiteX3" fmla="*/ 105728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3823 w 225742"/>
                <a:gd name="connsiteY20" fmla="*/ 340042 h 386714"/>
                <a:gd name="connsiteX21" fmla="*/ 164783 w 225742"/>
                <a:gd name="connsiteY21" fmla="*/ 307658 h 386714"/>
                <a:gd name="connsiteX22" fmla="*/ 164783 w 225742"/>
                <a:gd name="connsiteY22" fmla="*/ 261938 h 386714"/>
                <a:gd name="connsiteX23" fmla="*/ 120968 w 225742"/>
                <a:gd name="connsiteY23" fmla="*/ 257175 h 386714"/>
                <a:gd name="connsiteX24" fmla="*/ 59055 w 225742"/>
                <a:gd name="connsiteY24" fmla="*/ 300990 h 386714"/>
                <a:gd name="connsiteX25" fmla="*/ 103823 w 225742"/>
                <a:gd name="connsiteY25" fmla="*/ 340042 h 386714"/>
                <a:gd name="connsiteX26" fmla="*/ 172403 w 225742"/>
                <a:gd name="connsiteY26" fmla="*/ 72390 h 386714"/>
                <a:gd name="connsiteX27" fmla="*/ 135255 w 225742"/>
                <a:gd name="connsiteY27" fmla="*/ 36195 h 386714"/>
                <a:gd name="connsiteX28" fmla="*/ 172403 w 225742"/>
                <a:gd name="connsiteY28" fmla="*/ 0 h 386714"/>
                <a:gd name="connsiteX29" fmla="*/ 209550 w 225742"/>
                <a:gd name="connsiteY29" fmla="*/ 36195 h 386714"/>
                <a:gd name="connsiteX30" fmla="*/ 172403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1938"/>
                  </a:lnTo>
                  <a:cubicBezTo>
                    <a:pt x="150495" y="258127"/>
                    <a:pt x="135255" y="257175"/>
                    <a:pt x="120968" y="257175"/>
                  </a:cubicBezTo>
                  <a:cubicBezTo>
                    <a:pt x="81915" y="257175"/>
                    <a:pt x="59055" y="272415"/>
                    <a:pt x="59055" y="300990"/>
                  </a:cubicBezTo>
                  <a:cubicBezTo>
                    <a:pt x="59055" y="324803"/>
                    <a:pt x="76200" y="340042"/>
                    <a:pt x="103823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D9C6AC2B-710E-4330-AC9D-A8316145CCED}"/>
                </a:ext>
              </a:extLst>
            </p:cNvPr>
            <p:cNvSpPr/>
            <p:nvPr/>
          </p:nvSpPr>
          <p:spPr>
            <a:xfrm>
              <a:off x="3049376" y="306189"/>
              <a:ext cx="55775" cy="120525"/>
            </a:xfrm>
            <a:custGeom>
              <a:avLst/>
              <a:gdLst>
                <a:gd name="connsiteX0" fmla="*/ 165735 w 165734"/>
                <a:gd name="connsiteY0" fmla="*/ 295275 h 358139"/>
                <a:gd name="connsiteX1" fmla="*/ 165735 w 165734"/>
                <a:gd name="connsiteY1" fmla="*/ 348615 h 358139"/>
                <a:gd name="connsiteX2" fmla="*/ 113347 w 165734"/>
                <a:gd name="connsiteY2" fmla="*/ 358140 h 358139"/>
                <a:gd name="connsiteX3" fmla="*/ 40957 w 165734"/>
                <a:gd name="connsiteY3" fmla="*/ 282892 h 358139"/>
                <a:gd name="connsiteX4" fmla="*/ 40957 w 165734"/>
                <a:gd name="connsiteY4" fmla="*/ 137160 h 358139"/>
                <a:gd name="connsiteX5" fmla="*/ 0 w 165734"/>
                <a:gd name="connsiteY5" fmla="*/ 137160 h 358139"/>
                <a:gd name="connsiteX6" fmla="*/ 0 w 165734"/>
                <a:gd name="connsiteY6" fmla="*/ 85725 h 358139"/>
                <a:gd name="connsiteX7" fmla="*/ 40005 w 165734"/>
                <a:gd name="connsiteY7" fmla="*/ 85725 h 358139"/>
                <a:gd name="connsiteX8" fmla="*/ 40005 w 165734"/>
                <a:gd name="connsiteY8" fmla="*/ 13335 h 358139"/>
                <a:gd name="connsiteX9" fmla="*/ 101917 w 165734"/>
                <a:gd name="connsiteY9" fmla="*/ 0 h 358139"/>
                <a:gd name="connsiteX10" fmla="*/ 101917 w 165734"/>
                <a:gd name="connsiteY10" fmla="*/ 86677 h 358139"/>
                <a:gd name="connsiteX11" fmla="*/ 165735 w 165734"/>
                <a:gd name="connsiteY11" fmla="*/ 86677 h 358139"/>
                <a:gd name="connsiteX12" fmla="*/ 165735 w 165734"/>
                <a:gd name="connsiteY12" fmla="*/ 138113 h 358139"/>
                <a:gd name="connsiteX13" fmla="*/ 101917 w 165734"/>
                <a:gd name="connsiteY13" fmla="*/ 138113 h 358139"/>
                <a:gd name="connsiteX14" fmla="*/ 101917 w 165734"/>
                <a:gd name="connsiteY14" fmla="*/ 269558 h 358139"/>
                <a:gd name="connsiteX15" fmla="*/ 130492 w 165734"/>
                <a:gd name="connsiteY15" fmla="*/ 304800 h 358139"/>
                <a:gd name="connsiteX16" fmla="*/ 165735 w 165734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3"/>
                    <a:pt x="110490" y="304800"/>
                    <a:pt x="130492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A44EACAA-23D2-4B0E-A7A5-160CBF43FAA6}"/>
                </a:ext>
              </a:extLst>
            </p:cNvPr>
            <p:cNvSpPr/>
            <p:nvPr/>
          </p:nvSpPr>
          <p:spPr>
            <a:xfrm>
              <a:off x="510639" y="494671"/>
              <a:ext cx="92638" cy="124051"/>
            </a:xfrm>
            <a:custGeom>
              <a:avLst/>
              <a:gdLst>
                <a:gd name="connsiteX0" fmla="*/ 275273 w 275272"/>
                <a:gd name="connsiteY0" fmla="*/ 60960 h 368617"/>
                <a:gd name="connsiteX1" fmla="*/ 170498 w 275272"/>
                <a:gd name="connsiteY1" fmla="*/ 60960 h 368617"/>
                <a:gd name="connsiteX2" fmla="*/ 170498 w 275272"/>
                <a:gd name="connsiteY2" fmla="*/ 368617 h 368617"/>
                <a:gd name="connsiteX3" fmla="*/ 104775 w 275272"/>
                <a:gd name="connsiteY3" fmla="*/ 368617 h 368617"/>
                <a:gd name="connsiteX4" fmla="*/ 104775 w 275272"/>
                <a:gd name="connsiteY4" fmla="*/ 60960 h 368617"/>
                <a:gd name="connsiteX5" fmla="*/ 0 w 275272"/>
                <a:gd name="connsiteY5" fmla="*/ 60960 h 368617"/>
                <a:gd name="connsiteX6" fmla="*/ 0 w 275272"/>
                <a:gd name="connsiteY6" fmla="*/ 0 h 368617"/>
                <a:gd name="connsiteX7" fmla="*/ 275273 w 275272"/>
                <a:gd name="connsiteY7" fmla="*/ 0 h 368617"/>
                <a:gd name="connsiteX8" fmla="*/ 275273 w 275272"/>
                <a:gd name="connsiteY8" fmla="*/ 60960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72" h="368617">
                  <a:moveTo>
                    <a:pt x="275273" y="60960"/>
                  </a:moveTo>
                  <a:lnTo>
                    <a:pt x="170498" y="60960"/>
                  </a:lnTo>
                  <a:lnTo>
                    <a:pt x="170498" y="368617"/>
                  </a:lnTo>
                  <a:lnTo>
                    <a:pt x="104775" y="368617"/>
                  </a:lnTo>
                  <a:lnTo>
                    <a:pt x="104775" y="60960"/>
                  </a:lnTo>
                  <a:lnTo>
                    <a:pt x="0" y="60960"/>
                  </a:lnTo>
                  <a:lnTo>
                    <a:pt x="0" y="0"/>
                  </a:lnTo>
                  <a:lnTo>
                    <a:pt x="275273" y="0"/>
                  </a:lnTo>
                  <a:lnTo>
                    <a:pt x="275273" y="6096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C1445E99-D980-4FC1-8219-60CB5C0DAA20}"/>
                </a:ext>
              </a:extLst>
            </p:cNvPr>
            <p:cNvSpPr/>
            <p:nvPr/>
          </p:nvSpPr>
          <p:spPr>
            <a:xfrm>
              <a:off x="603919" y="526726"/>
              <a:ext cx="81739" cy="93920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3817 w 242887"/>
                <a:gd name="connsiteY5" fmla="*/ 160972 h 279082"/>
                <a:gd name="connsiteX6" fmla="*/ 133350 w 242887"/>
                <a:gd name="connsiteY6" fmla="*/ 225742 h 279082"/>
                <a:gd name="connsiteX7" fmla="*/ 199073 w 242887"/>
                <a:gd name="connsiteY7" fmla="*/ 194310 h 279082"/>
                <a:gd name="connsiteX8" fmla="*/ 238125 w 242887"/>
                <a:gd name="connsiteY8" fmla="*/ 235267 h 279082"/>
                <a:gd name="connsiteX9" fmla="*/ 132398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3817" y="160972"/>
                  </a:lnTo>
                  <a:cubicBezTo>
                    <a:pt x="70485" y="201930"/>
                    <a:pt x="95250" y="225742"/>
                    <a:pt x="133350" y="225742"/>
                  </a:cubicBezTo>
                  <a:cubicBezTo>
                    <a:pt x="158115" y="225742"/>
                    <a:pt x="178117" y="216217"/>
                    <a:pt x="199073" y="194310"/>
                  </a:cubicBezTo>
                  <a:lnTo>
                    <a:pt x="238125" y="235267"/>
                  </a:lnTo>
                  <a:cubicBezTo>
                    <a:pt x="206692" y="264795"/>
                    <a:pt x="172402" y="279083"/>
                    <a:pt x="132398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8F5B513C-3EB1-4F96-AE3F-FA2E5E55A045}"/>
                </a:ext>
              </a:extLst>
            </p:cNvPr>
            <p:cNvSpPr/>
            <p:nvPr/>
          </p:nvSpPr>
          <p:spPr>
            <a:xfrm>
              <a:off x="703929" y="526405"/>
              <a:ext cx="75649" cy="94241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3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3" y="193358"/>
                  </a:cubicBezTo>
                  <a:lnTo>
                    <a:pt x="222885" y="23717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60BC311B-E1F4-4DE2-B87A-9DAD7B90EA03}"/>
                </a:ext>
              </a:extLst>
            </p:cNvPr>
            <p:cNvSpPr/>
            <p:nvPr/>
          </p:nvSpPr>
          <p:spPr>
            <a:xfrm>
              <a:off x="797850" y="487619"/>
              <a:ext cx="76931" cy="131103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6D220A37-F8FD-4C97-B886-3789AD45A1C3}"/>
                </a:ext>
              </a:extLst>
            </p:cNvPr>
            <p:cNvSpPr/>
            <p:nvPr/>
          </p:nvSpPr>
          <p:spPr>
            <a:xfrm>
              <a:off x="901707" y="526726"/>
              <a:ext cx="76931" cy="9199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8105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241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7618119C-41E9-43BA-92E1-7139F37520B7}"/>
                </a:ext>
              </a:extLst>
            </p:cNvPr>
            <p:cNvSpPr/>
            <p:nvPr/>
          </p:nvSpPr>
          <p:spPr>
            <a:xfrm>
              <a:off x="1002359" y="488901"/>
              <a:ext cx="26605" cy="129501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2 w 79057"/>
                <a:gd name="connsiteY1" fmla="*/ 76200 h 384809"/>
                <a:gd name="connsiteX2" fmla="*/ 0 w 79057"/>
                <a:gd name="connsiteY2" fmla="*/ 38100 h 384809"/>
                <a:gd name="connsiteX3" fmla="*/ 39052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2 w 79057"/>
                <a:gd name="connsiteY6" fmla="*/ 384810 h 384809"/>
                <a:gd name="connsiteX7" fmla="*/ 8572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A5F874B1-F5C4-402C-9749-2AB3C2EAFCFC}"/>
                </a:ext>
              </a:extLst>
            </p:cNvPr>
            <p:cNvSpPr/>
            <p:nvPr/>
          </p:nvSpPr>
          <p:spPr>
            <a:xfrm>
              <a:off x="1045312" y="526405"/>
              <a:ext cx="69238" cy="94241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2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5245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2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960"/>
                    <a:pt x="130492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169F6428-4F5D-4675-B468-7AAA6EA2A8D9}"/>
                </a:ext>
              </a:extLst>
            </p:cNvPr>
            <p:cNvSpPr/>
            <p:nvPr/>
          </p:nvSpPr>
          <p:spPr>
            <a:xfrm>
              <a:off x="1131540" y="526405"/>
              <a:ext cx="75649" cy="94241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5735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6ECA4213-C333-492A-8271-46DBC688C852}"/>
                </a:ext>
              </a:extLst>
            </p:cNvPr>
            <p:cNvSpPr/>
            <p:nvPr/>
          </p:nvSpPr>
          <p:spPr>
            <a:xfrm>
              <a:off x="1225460" y="487619"/>
              <a:ext cx="76931" cy="131103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CA31CA87-30A7-4449-9783-8DC969F2EACE}"/>
                </a:ext>
              </a:extLst>
            </p:cNvPr>
            <p:cNvSpPr/>
            <p:nvPr/>
          </p:nvSpPr>
          <p:spPr>
            <a:xfrm>
              <a:off x="1324189" y="526726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7C37FD0D-D89F-431F-9478-9D2638DB850F}"/>
                </a:ext>
              </a:extLst>
            </p:cNvPr>
            <p:cNvSpPr/>
            <p:nvPr/>
          </p:nvSpPr>
          <p:spPr>
            <a:xfrm>
              <a:off x="1482539" y="494671"/>
              <a:ext cx="77893" cy="124051"/>
            </a:xfrm>
            <a:custGeom>
              <a:avLst/>
              <a:gdLst>
                <a:gd name="connsiteX0" fmla="*/ 231457 w 231457"/>
                <a:gd name="connsiteY0" fmla="*/ 60007 h 368617"/>
                <a:gd name="connsiteX1" fmla="*/ 65722 w 231457"/>
                <a:gd name="connsiteY1" fmla="*/ 60007 h 368617"/>
                <a:gd name="connsiteX2" fmla="*/ 65722 w 231457"/>
                <a:gd name="connsiteY2" fmla="*/ 151447 h 368617"/>
                <a:gd name="connsiteX3" fmla="*/ 189547 w 231457"/>
                <a:gd name="connsiteY3" fmla="*/ 151447 h 368617"/>
                <a:gd name="connsiteX4" fmla="*/ 189547 w 231457"/>
                <a:gd name="connsiteY4" fmla="*/ 211455 h 368617"/>
                <a:gd name="connsiteX5" fmla="*/ 65722 w 231457"/>
                <a:gd name="connsiteY5" fmla="*/ 211455 h 368617"/>
                <a:gd name="connsiteX6" fmla="*/ 65722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7 w 231457"/>
                <a:gd name="connsiteY9" fmla="*/ 0 h 368617"/>
                <a:gd name="connsiteX10" fmla="*/ 231457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>
                  <a:moveTo>
                    <a:pt x="231457" y="60007"/>
                  </a:moveTo>
                  <a:lnTo>
                    <a:pt x="65722" y="60007"/>
                  </a:lnTo>
                  <a:lnTo>
                    <a:pt x="65722" y="151447"/>
                  </a:lnTo>
                  <a:lnTo>
                    <a:pt x="189547" y="151447"/>
                  </a:lnTo>
                  <a:lnTo>
                    <a:pt x="189547" y="211455"/>
                  </a:lnTo>
                  <a:lnTo>
                    <a:pt x="65722" y="211455"/>
                  </a:lnTo>
                  <a:lnTo>
                    <a:pt x="65722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7" y="0"/>
                  </a:lnTo>
                  <a:lnTo>
                    <a:pt x="231457" y="6000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9A1255C6-12A9-459B-843F-7294ADDC1C1B}"/>
                </a:ext>
              </a:extLst>
            </p:cNvPr>
            <p:cNvSpPr/>
            <p:nvPr/>
          </p:nvSpPr>
          <p:spPr>
            <a:xfrm>
              <a:off x="1564279" y="526726"/>
              <a:ext cx="76290" cy="93920"/>
            </a:xfrm>
            <a:custGeom>
              <a:avLst/>
              <a:gdLst>
                <a:gd name="connsiteX0" fmla="*/ 115253 w 226694"/>
                <a:gd name="connsiteY0" fmla="*/ 107633 h 279082"/>
                <a:gd name="connsiteX1" fmla="*/ 165735 w 226694"/>
                <a:gd name="connsiteY1" fmla="*/ 113347 h 279082"/>
                <a:gd name="connsiteX2" fmla="*/ 165735 w 226694"/>
                <a:gd name="connsiteY2" fmla="*/ 103822 h 279082"/>
                <a:gd name="connsiteX3" fmla="*/ 106680 w 226694"/>
                <a:gd name="connsiteY3" fmla="*/ 52388 h 279082"/>
                <a:gd name="connsiteX4" fmla="*/ 39053 w 226694"/>
                <a:gd name="connsiteY4" fmla="*/ 67627 h 279082"/>
                <a:gd name="connsiteX5" fmla="*/ 25717 w 226694"/>
                <a:gd name="connsiteY5" fmla="*/ 15240 h 279082"/>
                <a:gd name="connsiteX6" fmla="*/ 113347 w 226694"/>
                <a:gd name="connsiteY6" fmla="*/ 0 h 279082"/>
                <a:gd name="connsiteX7" fmla="*/ 226695 w 226694"/>
                <a:gd name="connsiteY7" fmla="*/ 102870 h 279082"/>
                <a:gd name="connsiteX8" fmla="*/ 226695 w 226694"/>
                <a:gd name="connsiteY8" fmla="*/ 273367 h 279082"/>
                <a:gd name="connsiteX9" fmla="*/ 167640 w 226694"/>
                <a:gd name="connsiteY9" fmla="*/ 273367 h 279082"/>
                <a:gd name="connsiteX10" fmla="*/ 167640 w 226694"/>
                <a:gd name="connsiteY10" fmla="*/ 244792 h 279082"/>
                <a:gd name="connsiteX11" fmla="*/ 165735 w 226694"/>
                <a:gd name="connsiteY11" fmla="*/ 244792 h 279082"/>
                <a:gd name="connsiteX12" fmla="*/ 87630 w 226694"/>
                <a:gd name="connsiteY12" fmla="*/ 279083 h 279082"/>
                <a:gd name="connsiteX13" fmla="*/ 0 w 226694"/>
                <a:gd name="connsiteY13" fmla="*/ 194310 h 279082"/>
                <a:gd name="connsiteX14" fmla="*/ 115253 w 226694"/>
                <a:gd name="connsiteY14" fmla="*/ 107633 h 279082"/>
                <a:gd name="connsiteX15" fmla="*/ 104775 w 226694"/>
                <a:gd name="connsiteY15" fmla="*/ 232410 h 279082"/>
                <a:gd name="connsiteX16" fmla="*/ 165735 w 226694"/>
                <a:gd name="connsiteY16" fmla="*/ 200025 h 279082"/>
                <a:gd name="connsiteX17" fmla="*/ 165735 w 226694"/>
                <a:gd name="connsiteY17" fmla="*/ 153352 h 279082"/>
                <a:gd name="connsiteX18" fmla="*/ 121920 w 226694"/>
                <a:gd name="connsiteY18" fmla="*/ 148590 h 279082"/>
                <a:gd name="connsiteX19" fmla="*/ 60007 w 226694"/>
                <a:gd name="connsiteY19" fmla="*/ 192405 h 279082"/>
                <a:gd name="connsiteX20" fmla="*/ 104775 w 226694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694" h="279082">
                  <a:moveTo>
                    <a:pt x="115253" y="107633"/>
                  </a:moveTo>
                  <a:cubicBezTo>
                    <a:pt x="132397" y="107633"/>
                    <a:pt x="148590" y="108585"/>
                    <a:pt x="165735" y="113347"/>
                  </a:cubicBezTo>
                  <a:lnTo>
                    <a:pt x="165735" y="103822"/>
                  </a:lnTo>
                  <a:cubicBezTo>
                    <a:pt x="165735" y="69532"/>
                    <a:pt x="145732" y="52388"/>
                    <a:pt x="106680" y="52388"/>
                  </a:cubicBezTo>
                  <a:cubicBezTo>
                    <a:pt x="84772" y="52388"/>
                    <a:pt x="60960" y="57150"/>
                    <a:pt x="39053" y="67627"/>
                  </a:cubicBezTo>
                  <a:lnTo>
                    <a:pt x="25717" y="15240"/>
                  </a:lnTo>
                  <a:cubicBezTo>
                    <a:pt x="50482" y="5715"/>
                    <a:pt x="82867" y="0"/>
                    <a:pt x="113347" y="0"/>
                  </a:cubicBezTo>
                  <a:cubicBezTo>
                    <a:pt x="188595" y="0"/>
                    <a:pt x="226695" y="35242"/>
                    <a:pt x="226695" y="102870"/>
                  </a:cubicBezTo>
                  <a:lnTo>
                    <a:pt x="226695" y="273367"/>
                  </a:lnTo>
                  <a:lnTo>
                    <a:pt x="167640" y="273367"/>
                  </a:lnTo>
                  <a:lnTo>
                    <a:pt x="167640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5253" y="107633"/>
                  </a:cubicBezTo>
                  <a:close/>
                  <a:moveTo>
                    <a:pt x="104775" y="232410"/>
                  </a:moveTo>
                  <a:cubicBezTo>
                    <a:pt x="127635" y="232410"/>
                    <a:pt x="148590" y="220980"/>
                    <a:pt x="165735" y="200025"/>
                  </a:cubicBezTo>
                  <a:lnTo>
                    <a:pt x="165735" y="153352"/>
                  </a:lnTo>
                  <a:cubicBezTo>
                    <a:pt x="151447" y="149542"/>
                    <a:pt x="136207" y="148590"/>
                    <a:pt x="121920" y="148590"/>
                  </a:cubicBezTo>
                  <a:cubicBezTo>
                    <a:pt x="82867" y="148590"/>
                    <a:pt x="60007" y="163830"/>
                    <a:pt x="60007" y="192405"/>
                  </a:cubicBezTo>
                  <a:cubicBezTo>
                    <a:pt x="60007" y="217170"/>
                    <a:pt x="77153" y="232410"/>
                    <a:pt x="104775" y="23241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BD88DE7C-655E-4731-99FA-B7E34983ECB8}"/>
                </a:ext>
              </a:extLst>
            </p:cNvPr>
            <p:cNvSpPr/>
            <p:nvPr/>
          </p:nvSpPr>
          <p:spPr>
            <a:xfrm>
              <a:off x="1667175" y="487619"/>
              <a:ext cx="78854" cy="131103"/>
            </a:xfrm>
            <a:custGeom>
              <a:avLst/>
              <a:gdLst>
                <a:gd name="connsiteX0" fmla="*/ 0 w 234314"/>
                <a:gd name="connsiteY0" fmla="*/ 15240 h 389572"/>
                <a:gd name="connsiteX1" fmla="*/ 61913 w 234314"/>
                <a:gd name="connsiteY1" fmla="*/ 0 h 389572"/>
                <a:gd name="connsiteX2" fmla="*/ 61913 w 234314"/>
                <a:gd name="connsiteY2" fmla="*/ 234315 h 389572"/>
                <a:gd name="connsiteX3" fmla="*/ 62865 w 234314"/>
                <a:gd name="connsiteY3" fmla="*/ 234315 h 389572"/>
                <a:gd name="connsiteX4" fmla="*/ 150495 w 234314"/>
                <a:gd name="connsiteY4" fmla="*/ 122873 h 389572"/>
                <a:gd name="connsiteX5" fmla="*/ 224790 w 234314"/>
                <a:gd name="connsiteY5" fmla="*/ 122873 h 389572"/>
                <a:gd name="connsiteX6" fmla="*/ 137160 w 234314"/>
                <a:gd name="connsiteY6" fmla="*/ 227648 h 389572"/>
                <a:gd name="connsiteX7" fmla="*/ 234315 w 234314"/>
                <a:gd name="connsiteY7" fmla="*/ 389573 h 389572"/>
                <a:gd name="connsiteX8" fmla="*/ 160020 w 234314"/>
                <a:gd name="connsiteY8" fmla="*/ 389573 h 389572"/>
                <a:gd name="connsiteX9" fmla="*/ 93345 w 234314"/>
                <a:gd name="connsiteY9" fmla="*/ 274320 h 389572"/>
                <a:gd name="connsiteX10" fmla="*/ 62865 w 234314"/>
                <a:gd name="connsiteY10" fmla="*/ 308610 h 389572"/>
                <a:gd name="connsiteX11" fmla="*/ 62865 w 234314"/>
                <a:gd name="connsiteY11" fmla="*/ 389573 h 389572"/>
                <a:gd name="connsiteX12" fmla="*/ 952 w 234314"/>
                <a:gd name="connsiteY12" fmla="*/ 389573 h 389572"/>
                <a:gd name="connsiteX13" fmla="*/ 952 w 234314"/>
                <a:gd name="connsiteY13" fmla="*/ 1524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314" h="389572">
                  <a:moveTo>
                    <a:pt x="0" y="15240"/>
                  </a:moveTo>
                  <a:lnTo>
                    <a:pt x="61913" y="0"/>
                  </a:lnTo>
                  <a:lnTo>
                    <a:pt x="61913" y="234315"/>
                  </a:lnTo>
                  <a:lnTo>
                    <a:pt x="62865" y="234315"/>
                  </a:lnTo>
                  <a:lnTo>
                    <a:pt x="150495" y="122873"/>
                  </a:lnTo>
                  <a:lnTo>
                    <a:pt x="224790" y="122873"/>
                  </a:lnTo>
                  <a:lnTo>
                    <a:pt x="137160" y="227648"/>
                  </a:lnTo>
                  <a:lnTo>
                    <a:pt x="234315" y="389573"/>
                  </a:lnTo>
                  <a:lnTo>
                    <a:pt x="160020" y="389573"/>
                  </a:lnTo>
                  <a:lnTo>
                    <a:pt x="93345" y="274320"/>
                  </a:lnTo>
                  <a:lnTo>
                    <a:pt x="62865" y="308610"/>
                  </a:lnTo>
                  <a:lnTo>
                    <a:pt x="62865" y="389573"/>
                  </a:lnTo>
                  <a:lnTo>
                    <a:pt x="952" y="389573"/>
                  </a:lnTo>
                  <a:lnTo>
                    <a:pt x="952" y="1524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F31C4EAF-8B93-4132-872E-D12B732A4099}"/>
                </a:ext>
              </a:extLst>
            </p:cNvPr>
            <p:cNvSpPr/>
            <p:nvPr/>
          </p:nvSpPr>
          <p:spPr>
            <a:xfrm>
              <a:off x="1761416" y="528970"/>
              <a:ext cx="77252" cy="9199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7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7" y="273367"/>
                  </a:cubicBezTo>
                  <a:cubicBezTo>
                    <a:pt x="44767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02DF8183-C86A-43FA-8D36-ACC72C3197B3}"/>
                </a:ext>
              </a:extLst>
            </p:cNvPr>
            <p:cNvSpPr/>
            <p:nvPr/>
          </p:nvSpPr>
          <p:spPr>
            <a:xfrm>
              <a:off x="1865594" y="487299"/>
              <a:ext cx="20835" cy="131103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E6503672-A51F-4F6C-A4CF-65F4050E558B}"/>
                </a:ext>
              </a:extLst>
            </p:cNvPr>
            <p:cNvSpPr/>
            <p:nvPr/>
          </p:nvSpPr>
          <p:spPr>
            <a:xfrm>
              <a:off x="1905021" y="500120"/>
              <a:ext cx="55775" cy="120526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8 w 165734"/>
                <a:gd name="connsiteY3" fmla="*/ 282892 h 358140"/>
                <a:gd name="connsiteX4" fmla="*/ 40958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8 w 165734"/>
                <a:gd name="connsiteY13" fmla="*/ 138113 h 358140"/>
                <a:gd name="connsiteX14" fmla="*/ 101918 w 165734"/>
                <a:gd name="connsiteY14" fmla="*/ 269558 h 358140"/>
                <a:gd name="connsiteX15" fmla="*/ 130493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1922" y="303847"/>
                    <a:pt x="155258" y="300038"/>
                    <a:pt x="165735" y="29527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96BAB337-D064-4F11-8A5E-31DBC2E4704B}"/>
                </a:ext>
              </a:extLst>
            </p:cNvPr>
            <p:cNvSpPr/>
            <p:nvPr/>
          </p:nvSpPr>
          <p:spPr>
            <a:xfrm>
              <a:off x="1977144" y="490504"/>
              <a:ext cx="75970" cy="130142"/>
            </a:xfrm>
            <a:custGeom>
              <a:avLst/>
              <a:gdLst>
                <a:gd name="connsiteX0" fmla="*/ 114300 w 225742"/>
                <a:gd name="connsiteY0" fmla="*/ 215265 h 386715"/>
                <a:gd name="connsiteX1" fmla="*/ 164783 w 225742"/>
                <a:gd name="connsiteY1" fmla="*/ 220980 h 386715"/>
                <a:gd name="connsiteX2" fmla="*/ 164783 w 225742"/>
                <a:gd name="connsiteY2" fmla="*/ 211455 h 386715"/>
                <a:gd name="connsiteX3" fmla="*/ 105728 w 225742"/>
                <a:gd name="connsiteY3" fmla="*/ 160020 h 386715"/>
                <a:gd name="connsiteX4" fmla="*/ 38100 w 225742"/>
                <a:gd name="connsiteY4" fmla="*/ 175260 h 386715"/>
                <a:gd name="connsiteX5" fmla="*/ 24765 w 225742"/>
                <a:gd name="connsiteY5" fmla="*/ 122873 h 386715"/>
                <a:gd name="connsiteX6" fmla="*/ 112395 w 225742"/>
                <a:gd name="connsiteY6" fmla="*/ 107633 h 386715"/>
                <a:gd name="connsiteX7" fmla="*/ 225742 w 225742"/>
                <a:gd name="connsiteY7" fmla="*/ 210503 h 386715"/>
                <a:gd name="connsiteX8" fmla="*/ 225742 w 225742"/>
                <a:gd name="connsiteY8" fmla="*/ 381000 h 386715"/>
                <a:gd name="connsiteX9" fmla="*/ 166688 w 225742"/>
                <a:gd name="connsiteY9" fmla="*/ 381000 h 386715"/>
                <a:gd name="connsiteX10" fmla="*/ 166688 w 225742"/>
                <a:gd name="connsiteY10" fmla="*/ 352425 h 386715"/>
                <a:gd name="connsiteX11" fmla="*/ 165735 w 225742"/>
                <a:gd name="connsiteY11" fmla="*/ 352425 h 386715"/>
                <a:gd name="connsiteX12" fmla="*/ 87630 w 225742"/>
                <a:gd name="connsiteY12" fmla="*/ 386715 h 386715"/>
                <a:gd name="connsiteX13" fmla="*/ 0 w 225742"/>
                <a:gd name="connsiteY13" fmla="*/ 301942 h 386715"/>
                <a:gd name="connsiteX14" fmla="*/ 114300 w 225742"/>
                <a:gd name="connsiteY14" fmla="*/ 215265 h 386715"/>
                <a:gd name="connsiteX15" fmla="*/ 63817 w 225742"/>
                <a:gd name="connsiteY15" fmla="*/ 72390 h 386715"/>
                <a:gd name="connsiteX16" fmla="*/ 26670 w 225742"/>
                <a:gd name="connsiteY16" fmla="*/ 36195 h 386715"/>
                <a:gd name="connsiteX17" fmla="*/ 63817 w 225742"/>
                <a:gd name="connsiteY17" fmla="*/ 0 h 386715"/>
                <a:gd name="connsiteX18" fmla="*/ 100965 w 225742"/>
                <a:gd name="connsiteY18" fmla="*/ 36195 h 386715"/>
                <a:gd name="connsiteX19" fmla="*/ 63817 w 225742"/>
                <a:gd name="connsiteY19" fmla="*/ 72390 h 386715"/>
                <a:gd name="connsiteX20" fmla="*/ 103822 w 225742"/>
                <a:gd name="connsiteY20" fmla="*/ 340042 h 386715"/>
                <a:gd name="connsiteX21" fmla="*/ 164783 w 225742"/>
                <a:gd name="connsiteY21" fmla="*/ 307658 h 386715"/>
                <a:gd name="connsiteX22" fmla="*/ 164783 w 225742"/>
                <a:gd name="connsiteY22" fmla="*/ 260985 h 386715"/>
                <a:gd name="connsiteX23" fmla="*/ 120967 w 225742"/>
                <a:gd name="connsiteY23" fmla="*/ 256222 h 386715"/>
                <a:gd name="connsiteX24" fmla="*/ 59055 w 225742"/>
                <a:gd name="connsiteY24" fmla="*/ 300038 h 386715"/>
                <a:gd name="connsiteX25" fmla="*/ 103822 w 225742"/>
                <a:gd name="connsiteY25" fmla="*/ 340042 h 386715"/>
                <a:gd name="connsiteX26" fmla="*/ 172403 w 225742"/>
                <a:gd name="connsiteY26" fmla="*/ 72390 h 386715"/>
                <a:gd name="connsiteX27" fmla="*/ 135255 w 225742"/>
                <a:gd name="connsiteY27" fmla="*/ 36195 h 386715"/>
                <a:gd name="connsiteX28" fmla="*/ 172403 w 225742"/>
                <a:gd name="connsiteY28" fmla="*/ 0 h 386715"/>
                <a:gd name="connsiteX29" fmla="*/ 209550 w 225742"/>
                <a:gd name="connsiteY29" fmla="*/ 36195 h 386715"/>
                <a:gd name="connsiteX30" fmla="*/ 172403 w 225742"/>
                <a:gd name="connsiteY30" fmla="*/ 72390 h 3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5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3"/>
                    <a:pt x="112395" y="107633"/>
                  </a:cubicBezTo>
                  <a:cubicBezTo>
                    <a:pt x="187642" y="107633"/>
                    <a:pt x="225742" y="142875"/>
                    <a:pt x="225742" y="210503"/>
                  </a:cubicBezTo>
                  <a:lnTo>
                    <a:pt x="225742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7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7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7" y="72390"/>
                  </a:cubicBezTo>
                  <a:close/>
                  <a:moveTo>
                    <a:pt x="103822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0985"/>
                  </a:lnTo>
                  <a:cubicBezTo>
                    <a:pt x="150495" y="257175"/>
                    <a:pt x="135255" y="256222"/>
                    <a:pt x="120967" y="256222"/>
                  </a:cubicBezTo>
                  <a:cubicBezTo>
                    <a:pt x="81915" y="256222"/>
                    <a:pt x="59055" y="271463"/>
                    <a:pt x="59055" y="300038"/>
                  </a:cubicBezTo>
                  <a:cubicBezTo>
                    <a:pt x="59055" y="324803"/>
                    <a:pt x="76200" y="340042"/>
                    <a:pt x="103822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1AE128CD-EB21-4D9D-BBA0-37A4055A2285}"/>
                </a:ext>
              </a:extLst>
            </p:cNvPr>
            <p:cNvSpPr/>
            <p:nvPr/>
          </p:nvSpPr>
          <p:spPr>
            <a:xfrm>
              <a:off x="2069462" y="500120"/>
              <a:ext cx="55775" cy="120526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2870 w 165734"/>
                <a:gd name="connsiteY13" fmla="*/ 138113 h 358140"/>
                <a:gd name="connsiteX14" fmla="*/ 102870 w 165734"/>
                <a:gd name="connsiteY14" fmla="*/ 269558 h 358140"/>
                <a:gd name="connsiteX15" fmla="*/ 131445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2870" y="138113"/>
                  </a:lnTo>
                  <a:lnTo>
                    <a:pt x="102870" y="269558"/>
                  </a:lnTo>
                  <a:cubicBezTo>
                    <a:pt x="102870" y="294322"/>
                    <a:pt x="111443" y="304800"/>
                    <a:pt x="131445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00" name="Freihandform: Form 87">
            <a:extLst>
              <a:ext uri="{FF2B5EF4-FFF2-40B4-BE49-F238E27FC236}">
                <a16:creationId xmlns:a16="http://schemas.microsoft.com/office/drawing/2014/main" id="{FEE9A2C3-D2A4-EF45-896D-DC8FC14D6C80}"/>
              </a:ext>
            </a:extLst>
          </p:cNvPr>
          <p:cNvSpPr/>
          <p:nvPr userDrawn="1"/>
        </p:nvSpPr>
        <p:spPr>
          <a:xfrm>
            <a:off x="10272966" y="300704"/>
            <a:ext cx="1403903" cy="535987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rgbClr val="041E42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606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|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430C106-4EB7-47B9-8F1D-0BFCFBEAEC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1CD45B2-C7E2-4C43-84ED-BFB6DC4E84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9" y="3431381"/>
            <a:ext cx="3571200" cy="2769394"/>
          </a:xfrm>
          <a:solidFill>
            <a:schemeClr val="bg1"/>
          </a:solidFill>
        </p:spPr>
        <p:txBody>
          <a:bodyPr wrap="square" lIns="180000" tIns="180000" rIns="360000" bIns="18000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FE029E8-09EC-45DC-B2BB-25B2B1C145AC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D3613C15-D9EF-4DBF-8B74-3D50994127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E0568E8-B36B-404B-9E38-F367F7DFCF81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4EB1BCB-8EFE-43BA-AE53-9984B9F11B54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B189016C-ED2A-474D-A417-5E0F497B51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856DE16-FDEC-4063-8C73-CBF95C803B59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3759D02-378A-4C73-8CA4-E4FB217B94E6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612F9041-226E-4E23-B398-1F7D9044B5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18D5641-3E9B-4072-8388-BB46336975A8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70072D5-E220-4946-9EE1-80DFB58C3A38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0A43D9D6-7790-4E94-8493-67757E3373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E7E0758-62D1-453D-B55E-FDC4CCE3C6E4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4310EC5-28E5-4146-A748-79C1FCA769F0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2D5BC590-E7B8-48F8-AAC5-6799BCBDEB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F5B0BA6-3F36-41A3-8125-15AA496849C8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7018BC3-E9D3-4DC9-9093-D415FD96426D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38F1A063-9C9E-48DF-9813-A4EA4497C2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9F31FE-DC89-4DED-A231-3D8DCBF48D98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7DF8EA8-3E45-431B-90A0-140583E1D07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B300055A-A6D6-4CE1-986A-0930765E02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B2C23E7-0482-498A-B984-44C6CF40F3B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C7A65B2-F352-4DA5-9A36-9105D478D2C2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4D9AE9BE-891D-491B-98F9-78F552DDC8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259A48F-52D3-481E-86F8-360FED16B872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ADB04CE-94F5-430A-9FF1-01DE211731F2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0411913-7BEC-4F33-BDE8-154F93D079C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40BADBF-D4AC-4B48-AE66-D79BD3055404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CB5DA2A5-4F29-4DF6-A342-0A7B4878AAB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E820BD84-9211-4C19-A40B-4121AD892514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21C7D9CA-751B-4809-9338-47DDC5D1A7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D1C22B97-CFD8-4E78-BF7E-02A71F190F83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89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7B6-65DB-4651-9D6D-787BD251B230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A4CB3A7-ACED-41D0-8E35-318CD369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EBFE18BD-74E5-4328-B98A-9C6FC4FCA5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11157746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A51E223D-AC82-4D54-A383-0E2DF84E2E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11157746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5EC4CE8-43C6-428F-9E62-CB38E0CE644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22FFE2B-554A-4423-8513-4D2A70D2DB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79628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74B9-4BBE-42DB-8ECC-1B8A75D6203E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8C7F934-D7F3-42CA-88CC-3AEB50FF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B4B72DA6-61BE-42F9-8894-08B159BC7C7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0E2D86CD-8C0A-461A-82DE-DEB73A6F9A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8">
            <a:extLst>
              <a:ext uri="{FF2B5EF4-FFF2-40B4-BE49-F238E27FC236}">
                <a16:creationId xmlns:a16="http://schemas.microsoft.com/office/drawing/2014/main" id="{B4E7C39B-83E8-467B-AD57-55CA08888B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06331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CE124A50-74B4-4E32-AA56-DCD775B1300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06331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BF87D6FE-3E8F-49D4-B36A-217C95B23A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5F1A965F-F63A-4B03-A142-6DC4620DA5F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34480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A888-8294-4426-A426-0D17B6B1880D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9995CF9C-9826-4946-A085-FF49199B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2430412-20B6-4F53-A77B-A26A49135E4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48CA2DF0-5B92-4CE6-AF1A-CC648431BB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Bildplatzhalter 8">
            <a:extLst>
              <a:ext uri="{FF2B5EF4-FFF2-40B4-BE49-F238E27FC236}">
                <a16:creationId xmlns:a16="http://schemas.microsoft.com/office/drawing/2014/main" id="{002E2471-F223-4896-A895-CE0AF20E11D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06305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470E7482-A37A-44BE-ADE5-A0B3B10E8F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06305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Bildplatzhalter 8">
            <a:extLst>
              <a:ext uri="{FF2B5EF4-FFF2-40B4-BE49-F238E27FC236}">
                <a16:creationId xmlns:a16="http://schemas.microsoft.com/office/drawing/2014/main" id="{3FD09289-F115-4464-A726-812A11720C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12311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F3F11CE6-C8CF-4ABE-B3B8-C00D74678A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12311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A7347480-9F70-4378-B138-B8B7C593F8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B180B26F-6FF8-4738-A10C-E14470F0B8C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634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94D4-C9B8-4F96-8FF6-79E826889C55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7" y="1631156"/>
            <a:ext cx="11155366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64AF0876-C672-488E-ADCD-17BBFC33638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39291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0F4A-AEAE-4C58-AA76-7EADB0FF7089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7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33608DEB-69EC-4E8F-A567-9E3EA36C362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206330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777B5741-96D1-4193-A4A5-5EE22D85663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35539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67C9-4C75-43A9-95B7-0690D6F29CA5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5086500-15A5-49F2-8B64-748C19FDA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4861" y="1631156"/>
            <a:ext cx="3571200" cy="456962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84BE64F-DBB2-4BF3-ABE7-E92BB978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0D6633D6-CA56-460E-AA1C-9A4D6A62324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8317" y="1631157"/>
            <a:ext cx="7363752" cy="4569620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7CDDF36A-B7A5-4E95-A5D6-07C5FCED28B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FBCC7105-5E2C-4745-BEC8-77E521534F9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77962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| Gra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462FD0-9E74-4D67-97DA-C8DBAA1AE5FF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F00BE4-512D-4F35-B132-4E5C5CF1413D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rgbClr val="2F5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1925060-7FCF-4CBC-B0DA-0731E3E98579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rgbClr val="2F5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A9FF3927-CA7B-4361-998A-3A60E5D23F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BC19384B-1D95-4C0D-B3F0-61407A015F56}"/>
              </a:ext>
            </a:extLst>
          </p:cNvPr>
          <p:cNvSpPr>
            <a:spLocks noChangeAspect="1"/>
          </p:cNvSpPr>
          <p:nvPr userDrawn="1"/>
        </p:nvSpPr>
        <p:spPr>
          <a:xfrm>
            <a:off x="1059606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rgbClr val="041E4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93DCB95B-459E-4AC2-8E4B-6C459242A95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CEE8D8-DF92-4CFD-A29A-DD98DFA7EC69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E89218EB-083A-44EC-89C4-86451CE1FC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99474D3-E53E-4ABA-9B61-C9BB08A3276B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7879191-3BE6-4B4E-A6B9-7EE964614B47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94484379-E642-433C-B53A-1DEE6A9DD4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C54D7A6-C6ED-4572-B49C-338FB11A042A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82F9D16-DA93-44FA-B850-67D0B6AD397D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7201A13C-71DC-4465-B39F-F196A50353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957CB6E-B09B-4A22-86F0-6C38F81B2E90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8DB7D0C-ACAA-4A6B-8088-624B0BC24502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E8B86ED7-0F29-451E-8C7D-9B396D5E20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ED76FB85-7BBB-4E8D-A853-5FCC744835E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1524020-40DB-450A-AEE5-3E1B459B16B5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539CBAAA-C79F-4BC9-9AF3-18ED0AF9EE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5F01F83-E434-491F-8893-1CE5848F9B6D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9ECB07F-83AC-4A69-A930-C51459FBE5BA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B6DF347-64CA-4BE1-8952-3E80EBD008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F82628F6-8442-4626-962B-E947FDA8C0C0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9B4EC5D-DF7B-4D80-86D6-C95B0B60B325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7A230F03-8AA4-4AAE-999A-6E872C727A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1C36145D-6FFB-4D3A-85D6-2ACFDAE5F5D2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D1EC147-B041-40BC-BA8D-878A722616DE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4A4E226E-C413-42F0-AA69-108B05313D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4A93327E-EEC7-45A4-9C35-410D17ECB865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EC1AF1A-26A7-479B-A176-8997B58ED4D1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80D76042-D322-4CD0-B41A-CE295CEC683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97EC952-23B6-4728-82B6-3D733107C66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8CEDBB7-9662-435E-8F5A-F3EE555D990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4365663-FE3F-47D4-A8D7-729A38C4987D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92EE37E1-8647-4AEB-9AEE-FF0711435F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C2B4E3D7-0BC3-4BC1-B86B-DD51E978575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963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|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4168-1D2E-414B-9AFB-B7BB2EA3568F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B908A7-A1D8-4FB7-9CB4-BDC3E20D2B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3DE59B-FC71-4F7B-BBCF-9B96B09DD62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29736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DA59-479C-41C3-99F0-9A24DD470063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B25E710-D493-4189-8EF7-00ABE0AB56E5}"/>
              </a:ext>
            </a:extLst>
          </p:cNvPr>
          <p:cNvSpPr/>
          <p:nvPr userDrawn="1"/>
        </p:nvSpPr>
        <p:spPr>
          <a:xfrm>
            <a:off x="518317" y="1631155"/>
            <a:ext cx="11157746" cy="45696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2F509DB-422D-41FB-A02B-822A0A204E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97190" y="2835964"/>
            <a:ext cx="7200000" cy="2160000"/>
          </a:xfrm>
        </p:spPr>
        <p:txBody>
          <a:bodyPr rIns="0" anchor="ctr" anchorCtr="0">
            <a:normAutofit/>
          </a:bodyPr>
          <a:lstStyle>
            <a:lvl1pPr algn="ctr">
              <a:defRPr sz="2000" i="1">
                <a:solidFill>
                  <a:srgbClr val="041E4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„Mastertextformat bearbeiten“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F862885B-685B-4384-B9F0-6266AD0BDA7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2BEC83A6-EBB5-4F38-9A43-62A2E7E3616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5534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C6F2-BFE9-4DA1-8335-8212BBEBDEDB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BF8056C4-F1A1-4860-B863-70A38CCE20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A4B92765-C038-4DB7-B6CF-33827BB87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8" y="235471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B48DD939-0764-4598-B8A8-5EF7FD589A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0169AC75-2D8F-414A-A2F5-470DEC8B53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8" y="452537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78F9E3F2-C660-4ABB-83AF-3F5B3E2F77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CAB2683D-D5E7-45B9-9133-F4CFD483FA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8" y="307826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52E3AD3-9675-4713-A437-FEFA1B5400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1852432A-5FDF-42C2-BC07-F1752012B8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8" y="380182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B2468A8B-4816-458C-AEB6-53AB9CF88A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F92C0AC2-BCD1-47F5-99DB-35823E79AB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8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6E5C8951-ED83-4B8D-A041-11DC6291DD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36190" y="1632184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7D6B79FA-8C76-4CA9-AF55-F7541503EC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6332" y="1632184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07 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89249A36-CB58-4007-8E81-30FA75194B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36190" y="2355533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953A9A61-99D0-44B5-89EB-1D1035F914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6332" y="2355533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08 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80B7F99-D2A6-486E-BB92-8192AB563E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36190" y="4525580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C08D70F6-D151-42E1-8F5E-DD5ADD0927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6332" y="4525580"/>
            <a:ext cx="30784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11 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34991AD2-EBFD-4358-9611-2BE7F693C7F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36190" y="3078882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E6132B6E-46AD-4F19-ACEF-FC5E2EBEEE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06332" y="3078882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09 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5B29B58B-9C14-4145-95A8-C62AC51F1A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36190" y="3802231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6DB4F9-1F61-4B1E-8694-CF32F6ABEB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06332" y="380223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10 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139CCA6-FA40-4FAD-991E-8F0D932F40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6190" y="5248930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4ABC58A4-2FF6-4DD6-B7CE-07D57A9854B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6332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12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83D1D4D-3108-48AF-9002-E2787CA1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</p:spPr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8" name="Textplatzhalter 9">
            <a:extLst>
              <a:ext uri="{FF2B5EF4-FFF2-40B4-BE49-F238E27FC236}">
                <a16:creationId xmlns:a16="http://schemas.microsoft.com/office/drawing/2014/main" id="{37A4DE60-6537-42AA-B80E-663634EF66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D6F3326C-A71E-4096-84A9-CBF2623C8C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40" name="Textplatzhalter 6">
            <a:extLst>
              <a:ext uri="{FF2B5EF4-FFF2-40B4-BE49-F238E27FC236}">
                <a16:creationId xmlns:a16="http://schemas.microsoft.com/office/drawing/2014/main" id="{E6C7796D-6ED1-4B91-AD58-8FB5EA6F6F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8" y="163115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6D31599-AF4C-4469-80F6-AA369A20BF0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651016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platzhalter 167">
            <a:extLst>
              <a:ext uri="{FF2B5EF4-FFF2-40B4-BE49-F238E27FC236}">
                <a16:creationId xmlns:a16="http://schemas.microsoft.com/office/drawing/2014/main" id="{68AB2348-B91F-4E68-BDE1-60ECCE02B4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28775"/>
            <a:ext cx="12192000" cy="5229225"/>
          </a:xfr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59" name="Bildplatzhalter 60">
            <a:extLst>
              <a:ext uri="{FF2B5EF4-FFF2-40B4-BE49-F238E27FC236}">
                <a16:creationId xmlns:a16="http://schemas.microsoft.com/office/drawing/2014/main" id="{92CE05A2-27DE-4191-8A63-5C7C7ACA37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CBD8B083-79E8-44E1-BA43-E993160F02E1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Textplatzhalter 64">
            <a:extLst>
              <a:ext uri="{FF2B5EF4-FFF2-40B4-BE49-F238E27FC236}">
                <a16:creationId xmlns:a16="http://schemas.microsoft.com/office/drawing/2014/main" id="{94E4DAD8-28C4-496D-803F-AF50BFF89A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317" y="2647985"/>
            <a:ext cx="11157745" cy="1562031"/>
          </a:xfrm>
        </p:spPr>
        <p:txBody>
          <a:bodyPr vert="horz" wrap="square" lIns="0" tIns="0" rIns="360000" bIns="0" rtlCol="0" anchor="ctr" anchorCtr="0">
            <a:spAutoFit/>
          </a:bodyPr>
          <a:lstStyle>
            <a:lvl1pPr>
              <a:spcAft>
                <a:spcPts val="0"/>
              </a:spcAft>
              <a:defRPr lang="de-DE" sz="4800" b="1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Aufmerksamkeit!</a:t>
            </a:r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0C3B9D07-F821-46AB-95B1-D19222D00FD7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22380010-0050-441D-BA9C-97B5835158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C13F555F-C26E-4B21-A77C-6CA7380155F8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705760C0-8935-4141-9AEE-BB96816B3799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EBE9DAC0-7790-4611-B602-40B3CD18C7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1FBE1EE4-3D10-40E7-9F1E-627A51E59C6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B25E0919-4E1B-4A97-A1C2-6AE7D2A59920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849FBB7D-3378-4F36-B80B-3E0BDCA834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6141066E-6566-420D-B6EB-886DF25CCD1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7A742EA-EC3D-47DE-9C2D-533639983C8D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846719FD-F8B1-447D-8561-7A1E238E8A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2ABDBC31-5895-4E49-887D-433A43B32DB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AEF4BF1C-C847-48A1-A7BF-3BEE82EF1C59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id="{1CF60061-B6B2-4FE6-9482-278DFD418B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73D29742-39CB-41E5-B346-BADC9743E285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D55A5473-7182-4B24-8843-51E2ADF3D492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8" name="Gerader Verbinder 77">
              <a:extLst>
                <a:ext uri="{FF2B5EF4-FFF2-40B4-BE49-F238E27FC236}">
                  <a16:creationId xmlns:a16="http://schemas.microsoft.com/office/drawing/2014/main" id="{204A095A-3A24-4259-92A8-4500898AC0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82971EAD-9159-4D12-8726-4FBE6AFA23F0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D1FF9524-93DA-476B-89EA-9E475617F2D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8DFFD401-DC7D-4F6D-82BF-DC6E357E59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36A6CE9C-ECB8-42E6-B61D-3A0F3C4D7A5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20076CAA-CFEC-4359-9762-07ED0661EE26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91EF761B-D6BF-475C-8903-456E1F0576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413A99B1-6C23-41A6-A82B-0EC01B77947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16CE4EF7-E819-4747-A9E4-8C86F991481E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7" name="Gerader Verbinder 86">
              <a:extLst>
                <a:ext uri="{FF2B5EF4-FFF2-40B4-BE49-F238E27FC236}">
                  <a16:creationId xmlns:a16="http://schemas.microsoft.com/office/drawing/2014/main" id="{3B78DE36-86EF-463F-A7E5-0CD3043C9F4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EAD15804-28A7-4690-889A-7D8A91A7D478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9023C4F7-97EF-4D2F-9223-1AFEE89D9C6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D5072DFD-BA29-43BB-A0B1-01F593A0242E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A9C77A6D-E177-4B69-A5A1-6B77E4229F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701274C6-5A42-4082-BC4B-8532BFB4CC40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026F1790-1AA5-2249-AC8D-458445CB9276}"/>
              </a:ext>
            </a:extLst>
          </p:cNvPr>
          <p:cNvGrpSpPr/>
          <p:nvPr userDrawn="1"/>
        </p:nvGrpSpPr>
        <p:grpSpPr>
          <a:xfrm>
            <a:off x="510639" y="293096"/>
            <a:ext cx="2388067" cy="301237"/>
            <a:chOff x="510639" y="293688"/>
            <a:chExt cx="2594512" cy="327279"/>
          </a:xfrm>
        </p:grpSpPr>
        <p:sp>
          <p:nvSpPr>
            <p:cNvPr id="94" name="Freihandform: Form 139">
              <a:extLst>
                <a:ext uri="{FF2B5EF4-FFF2-40B4-BE49-F238E27FC236}">
                  <a16:creationId xmlns:a16="http://schemas.microsoft.com/office/drawing/2014/main" id="{A21D6C90-CB6F-5742-B27A-61223E4D0276}"/>
                </a:ext>
              </a:extLst>
            </p:cNvPr>
            <p:cNvSpPr/>
            <p:nvPr/>
          </p:nvSpPr>
          <p:spPr>
            <a:xfrm>
              <a:off x="519935" y="300420"/>
              <a:ext cx="78213" cy="124372"/>
            </a:xfrm>
            <a:custGeom>
              <a:avLst/>
              <a:gdLst>
                <a:gd name="connsiteX0" fmla="*/ 232410 w 232409"/>
                <a:gd name="connsiteY0" fmla="*/ 60960 h 369569"/>
                <a:gd name="connsiteX1" fmla="*/ 65723 w 232409"/>
                <a:gd name="connsiteY1" fmla="*/ 60960 h 369569"/>
                <a:gd name="connsiteX2" fmla="*/ 65723 w 232409"/>
                <a:gd name="connsiteY2" fmla="*/ 152400 h 369569"/>
                <a:gd name="connsiteX3" fmla="*/ 189547 w 232409"/>
                <a:gd name="connsiteY3" fmla="*/ 152400 h 369569"/>
                <a:gd name="connsiteX4" fmla="*/ 189547 w 232409"/>
                <a:gd name="connsiteY4" fmla="*/ 212408 h 369569"/>
                <a:gd name="connsiteX5" fmla="*/ 65723 w 232409"/>
                <a:gd name="connsiteY5" fmla="*/ 212408 h 369569"/>
                <a:gd name="connsiteX6" fmla="*/ 65723 w 232409"/>
                <a:gd name="connsiteY6" fmla="*/ 369570 h 369569"/>
                <a:gd name="connsiteX7" fmla="*/ 0 w 232409"/>
                <a:gd name="connsiteY7" fmla="*/ 369570 h 369569"/>
                <a:gd name="connsiteX8" fmla="*/ 0 w 232409"/>
                <a:gd name="connsiteY8" fmla="*/ 0 h 369569"/>
                <a:gd name="connsiteX9" fmla="*/ 231458 w 232409"/>
                <a:gd name="connsiteY9" fmla="*/ 0 h 369569"/>
                <a:gd name="connsiteX10" fmla="*/ 231458 w 232409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09" h="369569">
                  <a:moveTo>
                    <a:pt x="232410" y="60960"/>
                  </a:moveTo>
                  <a:lnTo>
                    <a:pt x="65723" y="60960"/>
                  </a:lnTo>
                  <a:lnTo>
                    <a:pt x="65723" y="152400"/>
                  </a:lnTo>
                  <a:lnTo>
                    <a:pt x="189547" y="152400"/>
                  </a:lnTo>
                  <a:lnTo>
                    <a:pt x="189547" y="212408"/>
                  </a:lnTo>
                  <a:lnTo>
                    <a:pt x="65723" y="212408"/>
                  </a:lnTo>
                  <a:lnTo>
                    <a:pt x="65723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140">
              <a:extLst>
                <a:ext uri="{FF2B5EF4-FFF2-40B4-BE49-F238E27FC236}">
                  <a16:creationId xmlns:a16="http://schemas.microsoft.com/office/drawing/2014/main" id="{AD0321DC-F0FE-444A-A11C-AD1929DC8A9D}"/>
                </a:ext>
              </a:extLst>
            </p:cNvPr>
            <p:cNvSpPr/>
            <p:nvPr/>
          </p:nvSpPr>
          <p:spPr>
            <a:xfrm>
              <a:off x="610329" y="332713"/>
              <a:ext cx="53852" cy="91758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141">
              <a:extLst>
                <a:ext uri="{FF2B5EF4-FFF2-40B4-BE49-F238E27FC236}">
                  <a16:creationId xmlns:a16="http://schemas.microsoft.com/office/drawing/2014/main" id="{26533122-7334-2A48-988D-C005CB3DBF35}"/>
                </a:ext>
              </a:extLst>
            </p:cNvPr>
            <p:cNvSpPr/>
            <p:nvPr/>
          </p:nvSpPr>
          <p:spPr>
            <a:xfrm>
              <a:off x="679247" y="294971"/>
              <a:ext cx="26605" cy="129501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142">
              <a:extLst>
                <a:ext uri="{FF2B5EF4-FFF2-40B4-BE49-F238E27FC236}">
                  <a16:creationId xmlns:a16="http://schemas.microsoft.com/office/drawing/2014/main" id="{AEA3C75E-A2CA-A949-9620-F3FBBC32F186}"/>
                </a:ext>
              </a:extLst>
            </p:cNvPr>
            <p:cNvSpPr/>
            <p:nvPr/>
          </p:nvSpPr>
          <p:spPr>
            <a:xfrm>
              <a:off x="725086" y="332795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2" y="74295"/>
                    <a:pt x="159067" y="50482"/>
                    <a:pt x="123825" y="50482"/>
                  </a:cubicBezTo>
                  <a:cubicBezTo>
                    <a:pt x="89535" y="50482"/>
                    <a:pt x="67627" y="74295"/>
                    <a:pt x="61913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" name="Freihandform: Form 143">
              <a:extLst>
                <a:ext uri="{FF2B5EF4-FFF2-40B4-BE49-F238E27FC236}">
                  <a16:creationId xmlns:a16="http://schemas.microsoft.com/office/drawing/2014/main" id="{12CC2BD9-F08D-6843-8054-67F3295C4D11}"/>
                </a:ext>
              </a:extLst>
            </p:cNvPr>
            <p:cNvSpPr/>
            <p:nvPr/>
          </p:nvSpPr>
          <p:spPr>
            <a:xfrm>
              <a:off x="825417" y="293688"/>
              <a:ext cx="83663" cy="133347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2 w 248602"/>
                <a:gd name="connsiteY5" fmla="*/ 0 h 396239"/>
                <a:gd name="connsiteX6" fmla="*/ 248602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0960 w 248602"/>
                <a:gd name="connsiteY12" fmla="*/ 255270 h 396239"/>
                <a:gd name="connsiteX13" fmla="*/ 122872 w 248602"/>
                <a:gd name="connsiteY13" fmla="*/ 340995 h 396239"/>
                <a:gd name="connsiteX14" fmla="*/ 186690 w 248602"/>
                <a:gd name="connsiteY14" fmla="*/ 305753 h 396239"/>
                <a:gd name="connsiteX15" fmla="*/ 186690 w 248602"/>
                <a:gd name="connsiteY15" fmla="*/ 207645 h 396239"/>
                <a:gd name="connsiteX16" fmla="*/ 122872 w 248602"/>
                <a:gd name="connsiteY16" fmla="*/ 172402 h 396239"/>
                <a:gd name="connsiteX17" fmla="*/ 60960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2" y="0"/>
                  </a:lnTo>
                  <a:lnTo>
                    <a:pt x="248602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0960" y="255270"/>
                  </a:moveTo>
                  <a:cubicBezTo>
                    <a:pt x="60960" y="309563"/>
                    <a:pt x="83820" y="340995"/>
                    <a:pt x="122872" y="340995"/>
                  </a:cubicBezTo>
                  <a:cubicBezTo>
                    <a:pt x="146685" y="340995"/>
                    <a:pt x="166688" y="329565"/>
                    <a:pt x="186690" y="305753"/>
                  </a:cubicBezTo>
                  <a:lnTo>
                    <a:pt x="186690" y="207645"/>
                  </a:lnTo>
                  <a:cubicBezTo>
                    <a:pt x="168592" y="183833"/>
                    <a:pt x="148590" y="172402"/>
                    <a:pt x="122872" y="172402"/>
                  </a:cubicBezTo>
                  <a:cubicBezTo>
                    <a:pt x="82867" y="172402"/>
                    <a:pt x="60960" y="201930"/>
                    <a:pt x="60960" y="25527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" name="Freihandform: Form 144">
              <a:extLst>
                <a:ext uri="{FF2B5EF4-FFF2-40B4-BE49-F238E27FC236}">
                  <a16:creationId xmlns:a16="http://schemas.microsoft.com/office/drawing/2014/main" id="{0091577E-076D-F64A-95AF-2939860D6325}"/>
                </a:ext>
              </a:extLst>
            </p:cNvPr>
            <p:cNvSpPr/>
            <p:nvPr/>
          </p:nvSpPr>
          <p:spPr>
            <a:xfrm>
              <a:off x="936967" y="332713"/>
              <a:ext cx="53852" cy="91758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" name="Freihandform: Form 145">
              <a:extLst>
                <a:ext uri="{FF2B5EF4-FFF2-40B4-BE49-F238E27FC236}">
                  <a16:creationId xmlns:a16="http://schemas.microsoft.com/office/drawing/2014/main" id="{5600DA2B-A584-9F4F-80C0-8BE95E6C0A45}"/>
                </a:ext>
              </a:extLst>
            </p:cNvPr>
            <p:cNvSpPr/>
            <p:nvPr/>
          </p:nvSpPr>
          <p:spPr>
            <a:xfrm>
              <a:off x="1005565" y="294971"/>
              <a:ext cx="26605" cy="129501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1438 w 79057"/>
                <a:gd name="connsiteY5" fmla="*/ 384810 h 384810"/>
                <a:gd name="connsiteX6" fmla="*/ 9525 w 79057"/>
                <a:gd name="connsiteY6" fmla="*/ 384810 h 384810"/>
                <a:gd name="connsiteX7" fmla="*/ 9525 w 79057"/>
                <a:gd name="connsiteY7" fmla="*/ 118110 h 384810"/>
                <a:gd name="connsiteX8" fmla="*/ 71438 w 79057"/>
                <a:gd name="connsiteY8" fmla="*/ 118110 h 384810"/>
                <a:gd name="connsiteX9" fmla="*/ 71438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1913" y="0"/>
                    <a:pt x="79058" y="16193"/>
                    <a:pt x="79058" y="38100"/>
                  </a:cubicBezTo>
                  <a:close/>
                  <a:moveTo>
                    <a:pt x="71438" y="384810"/>
                  </a:moveTo>
                  <a:lnTo>
                    <a:pt x="9525" y="384810"/>
                  </a:lnTo>
                  <a:lnTo>
                    <a:pt x="9525" y="118110"/>
                  </a:lnTo>
                  <a:lnTo>
                    <a:pt x="71438" y="118110"/>
                  </a:lnTo>
                  <a:lnTo>
                    <a:pt x="71438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" name="Freihandform: Form 146">
              <a:extLst>
                <a:ext uri="{FF2B5EF4-FFF2-40B4-BE49-F238E27FC236}">
                  <a16:creationId xmlns:a16="http://schemas.microsoft.com/office/drawing/2014/main" id="{0ADFB78B-5A0B-EC48-B160-DB451C67D058}"/>
                </a:ext>
              </a:extLst>
            </p:cNvPr>
            <p:cNvSpPr/>
            <p:nvPr/>
          </p:nvSpPr>
          <p:spPr>
            <a:xfrm>
              <a:off x="1052044" y="332474"/>
              <a:ext cx="75649" cy="94240"/>
            </a:xfrm>
            <a:custGeom>
              <a:avLst/>
              <a:gdLst>
                <a:gd name="connsiteX0" fmla="*/ 222885 w 224789"/>
                <a:gd name="connsiteY0" fmla="*/ 237172 h 280034"/>
                <a:gd name="connsiteX1" fmla="*/ 127635 w 224789"/>
                <a:gd name="connsiteY1" fmla="*/ 280035 h 280034"/>
                <a:gd name="connsiteX2" fmla="*/ 0 w 224789"/>
                <a:gd name="connsiteY2" fmla="*/ 140970 h 280034"/>
                <a:gd name="connsiteX3" fmla="*/ 128588 w 224789"/>
                <a:gd name="connsiteY3" fmla="*/ 0 h 280034"/>
                <a:gd name="connsiteX4" fmla="*/ 224790 w 224789"/>
                <a:gd name="connsiteY4" fmla="*/ 45720 h 280034"/>
                <a:gd name="connsiteX5" fmla="*/ 181927 w 224789"/>
                <a:gd name="connsiteY5" fmla="*/ 86678 h 280034"/>
                <a:gd name="connsiteX6" fmla="*/ 128588 w 224789"/>
                <a:gd name="connsiteY6" fmla="*/ 57150 h 280034"/>
                <a:gd name="connsiteX7" fmla="*/ 62865 w 224789"/>
                <a:gd name="connsiteY7" fmla="*/ 140018 h 280034"/>
                <a:gd name="connsiteX8" fmla="*/ 128588 w 224789"/>
                <a:gd name="connsiteY8" fmla="*/ 222885 h 280034"/>
                <a:gd name="connsiteX9" fmla="*/ 183833 w 224789"/>
                <a:gd name="connsiteY9" fmla="*/ 193358 h 280034"/>
                <a:gd name="connsiteX10" fmla="*/ 222885 w 224789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4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: Form 147">
              <a:extLst>
                <a:ext uri="{FF2B5EF4-FFF2-40B4-BE49-F238E27FC236}">
                  <a16:creationId xmlns:a16="http://schemas.microsoft.com/office/drawing/2014/main" id="{C6B7CD53-2D3F-8F4A-9C0F-459B22C64249}"/>
                </a:ext>
              </a:extLst>
            </p:cNvPr>
            <p:cNvSpPr/>
            <p:nvPr/>
          </p:nvSpPr>
          <p:spPr>
            <a:xfrm>
              <a:off x="1145644" y="293688"/>
              <a:ext cx="77252" cy="131103"/>
            </a:xfrm>
            <a:custGeom>
              <a:avLst/>
              <a:gdLst>
                <a:gd name="connsiteX0" fmla="*/ 229553 w 229552"/>
                <a:gd name="connsiteY0" fmla="*/ 388620 h 389572"/>
                <a:gd name="connsiteX1" fmla="*/ 167640 w 229552"/>
                <a:gd name="connsiteY1" fmla="*/ 388620 h 389572"/>
                <a:gd name="connsiteX2" fmla="*/ 167640 w 229552"/>
                <a:gd name="connsiteY2" fmla="*/ 236220 h 389572"/>
                <a:gd name="connsiteX3" fmla="*/ 118110 w 229552"/>
                <a:gd name="connsiteY3" fmla="*/ 171450 h 389572"/>
                <a:gd name="connsiteX4" fmla="*/ 62865 w 229552"/>
                <a:gd name="connsiteY4" fmla="*/ 236220 h 389572"/>
                <a:gd name="connsiteX5" fmla="*/ 62865 w 229552"/>
                <a:gd name="connsiteY5" fmla="*/ 389573 h 389572"/>
                <a:gd name="connsiteX6" fmla="*/ 0 w 229552"/>
                <a:gd name="connsiteY6" fmla="*/ 389573 h 389572"/>
                <a:gd name="connsiteX7" fmla="*/ 0 w 229552"/>
                <a:gd name="connsiteY7" fmla="*/ 15240 h 389572"/>
                <a:gd name="connsiteX8" fmla="*/ 61913 w 229552"/>
                <a:gd name="connsiteY8" fmla="*/ 0 h 389572"/>
                <a:gd name="connsiteX9" fmla="*/ 61913 w 229552"/>
                <a:gd name="connsiteY9" fmla="*/ 155258 h 389572"/>
                <a:gd name="connsiteX10" fmla="*/ 62865 w 229552"/>
                <a:gd name="connsiteY10" fmla="*/ 155258 h 389572"/>
                <a:gd name="connsiteX11" fmla="*/ 140970 w 229552"/>
                <a:gd name="connsiteY11" fmla="*/ 116205 h 389572"/>
                <a:gd name="connsiteX12" fmla="*/ 228600 w 229552"/>
                <a:gd name="connsiteY12" fmla="*/ 223838 h 389572"/>
                <a:gd name="connsiteX13" fmla="*/ 228600 w 229552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389572">
                  <a:moveTo>
                    <a:pt x="229553" y="388620"/>
                  </a:moveTo>
                  <a:lnTo>
                    <a:pt x="167640" y="388620"/>
                  </a:lnTo>
                  <a:lnTo>
                    <a:pt x="167640" y="236220"/>
                  </a:lnTo>
                  <a:cubicBezTo>
                    <a:pt x="167640" y="197168"/>
                    <a:pt x="155257" y="171450"/>
                    <a:pt x="118110" y="171450"/>
                  </a:cubicBezTo>
                  <a:cubicBezTo>
                    <a:pt x="75247" y="171450"/>
                    <a:pt x="62865" y="205740"/>
                    <a:pt x="62865" y="236220"/>
                  </a:cubicBezTo>
                  <a:lnTo>
                    <a:pt x="62865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" name="Freihandform: Form 148">
              <a:extLst>
                <a:ext uri="{FF2B5EF4-FFF2-40B4-BE49-F238E27FC236}">
                  <a16:creationId xmlns:a16="http://schemas.microsoft.com/office/drawing/2014/main" id="{03CC9F64-7804-5240-88A6-B67E28D0AD06}"/>
                </a:ext>
              </a:extLst>
            </p:cNvPr>
            <p:cNvSpPr/>
            <p:nvPr/>
          </p:nvSpPr>
          <p:spPr>
            <a:xfrm>
              <a:off x="1246937" y="359721"/>
              <a:ext cx="43915" cy="19874"/>
            </a:xfrm>
            <a:custGeom>
              <a:avLst/>
              <a:gdLst>
                <a:gd name="connsiteX0" fmla="*/ 130492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2 w 130492"/>
                <a:gd name="connsiteY3" fmla="*/ 0 h 59055"/>
                <a:gd name="connsiteX4" fmla="*/ 130492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2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2" y="0"/>
                  </a:lnTo>
                  <a:lnTo>
                    <a:pt x="130492" y="5905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" name="Freihandform: Form 149">
              <a:extLst>
                <a:ext uri="{FF2B5EF4-FFF2-40B4-BE49-F238E27FC236}">
                  <a16:creationId xmlns:a16="http://schemas.microsoft.com/office/drawing/2014/main" id="{E6643B5A-CFDD-5C43-A59B-93938CABC24B}"/>
                </a:ext>
              </a:extLst>
            </p:cNvPr>
            <p:cNvSpPr/>
            <p:nvPr/>
          </p:nvSpPr>
          <p:spPr>
            <a:xfrm>
              <a:off x="1302071" y="300420"/>
              <a:ext cx="115397" cy="124051"/>
            </a:xfrm>
            <a:custGeom>
              <a:avLst/>
              <a:gdLst>
                <a:gd name="connsiteX0" fmla="*/ 136208 w 342900"/>
                <a:gd name="connsiteY0" fmla="*/ 0 h 368617"/>
                <a:gd name="connsiteX1" fmla="*/ 205740 w 342900"/>
                <a:gd name="connsiteY1" fmla="*/ 0 h 368617"/>
                <a:gd name="connsiteX2" fmla="*/ 342900 w 342900"/>
                <a:gd name="connsiteY2" fmla="*/ 368618 h 368617"/>
                <a:gd name="connsiteX3" fmla="*/ 271463 w 342900"/>
                <a:gd name="connsiteY3" fmla="*/ 368618 h 368617"/>
                <a:gd name="connsiteX4" fmla="*/ 244793 w 342900"/>
                <a:gd name="connsiteY4" fmla="*/ 290512 h 368617"/>
                <a:gd name="connsiteX5" fmla="*/ 96203 w 342900"/>
                <a:gd name="connsiteY5" fmla="*/ 290512 h 368617"/>
                <a:gd name="connsiteX6" fmla="*/ 69533 w 342900"/>
                <a:gd name="connsiteY6" fmla="*/ 368618 h 368617"/>
                <a:gd name="connsiteX7" fmla="*/ 0 w 342900"/>
                <a:gd name="connsiteY7" fmla="*/ 368618 h 368617"/>
                <a:gd name="connsiteX8" fmla="*/ 136208 w 342900"/>
                <a:gd name="connsiteY8" fmla="*/ 0 h 368617"/>
                <a:gd name="connsiteX9" fmla="*/ 116205 w 342900"/>
                <a:gd name="connsiteY9" fmla="*/ 231458 h 368617"/>
                <a:gd name="connsiteX10" fmla="*/ 223838 w 342900"/>
                <a:gd name="connsiteY10" fmla="*/ 231458 h 368617"/>
                <a:gd name="connsiteX11" fmla="*/ 170498 w 342900"/>
                <a:gd name="connsiteY11" fmla="*/ 75247 h 368617"/>
                <a:gd name="connsiteX12" fmla="*/ 169545 w 342900"/>
                <a:gd name="connsiteY12" fmla="*/ 75247 h 368617"/>
                <a:gd name="connsiteX13" fmla="*/ 116205 w 342900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368617">
                  <a:moveTo>
                    <a:pt x="136208" y="0"/>
                  </a:moveTo>
                  <a:lnTo>
                    <a:pt x="205740" y="0"/>
                  </a:lnTo>
                  <a:lnTo>
                    <a:pt x="342900" y="368618"/>
                  </a:lnTo>
                  <a:lnTo>
                    <a:pt x="271463" y="368618"/>
                  </a:lnTo>
                  <a:lnTo>
                    <a:pt x="244793" y="290512"/>
                  </a:lnTo>
                  <a:lnTo>
                    <a:pt x="96203" y="290512"/>
                  </a:lnTo>
                  <a:lnTo>
                    <a:pt x="69533" y="368618"/>
                  </a:lnTo>
                  <a:lnTo>
                    <a:pt x="0" y="368618"/>
                  </a:lnTo>
                  <a:lnTo>
                    <a:pt x="136208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8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" name="Freihandform: Form 150">
              <a:extLst>
                <a:ext uri="{FF2B5EF4-FFF2-40B4-BE49-F238E27FC236}">
                  <a16:creationId xmlns:a16="http://schemas.microsoft.com/office/drawing/2014/main" id="{D26AF907-03C7-FA42-B615-832617429969}"/>
                </a:ext>
              </a:extLst>
            </p:cNvPr>
            <p:cNvSpPr/>
            <p:nvPr/>
          </p:nvSpPr>
          <p:spPr>
            <a:xfrm>
              <a:off x="1436060" y="293688"/>
              <a:ext cx="20835" cy="130783"/>
            </a:xfrm>
            <a:custGeom>
              <a:avLst/>
              <a:gdLst>
                <a:gd name="connsiteX0" fmla="*/ 61913 w 61912"/>
                <a:gd name="connsiteY0" fmla="*/ 388620 h 388620"/>
                <a:gd name="connsiteX1" fmla="*/ 0 w 61912"/>
                <a:gd name="connsiteY1" fmla="*/ 388620 h 388620"/>
                <a:gd name="connsiteX2" fmla="*/ 0 w 61912"/>
                <a:gd name="connsiteY2" fmla="*/ 14288 h 388620"/>
                <a:gd name="connsiteX3" fmla="*/ 61913 w 61912"/>
                <a:gd name="connsiteY3" fmla="*/ 0 h 388620"/>
                <a:gd name="connsiteX4" fmla="*/ 61913 w 61912"/>
                <a:gd name="connsiteY4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8620">
                  <a:moveTo>
                    <a:pt x="61913" y="388620"/>
                  </a:moveTo>
                  <a:lnTo>
                    <a:pt x="0" y="388620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862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" name="Freihandform: Form 151">
              <a:extLst>
                <a:ext uri="{FF2B5EF4-FFF2-40B4-BE49-F238E27FC236}">
                  <a16:creationId xmlns:a16="http://schemas.microsoft.com/office/drawing/2014/main" id="{98F9BDF6-AE59-C44A-8626-FCA4C438AE9A}"/>
                </a:ext>
              </a:extLst>
            </p:cNvPr>
            <p:cNvSpPr/>
            <p:nvPr/>
          </p:nvSpPr>
          <p:spPr>
            <a:xfrm>
              <a:off x="1479334" y="332795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3355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" name="Freihandform: Form 152">
              <a:extLst>
                <a:ext uri="{FF2B5EF4-FFF2-40B4-BE49-F238E27FC236}">
                  <a16:creationId xmlns:a16="http://schemas.microsoft.com/office/drawing/2014/main" id="{97588694-F74D-B543-BF65-516DF62D573B}"/>
                </a:ext>
              </a:extLst>
            </p:cNvPr>
            <p:cNvSpPr/>
            <p:nvPr/>
          </p:nvSpPr>
          <p:spPr>
            <a:xfrm>
              <a:off x="1572613" y="334718"/>
              <a:ext cx="85906" cy="89753"/>
            </a:xfrm>
            <a:custGeom>
              <a:avLst/>
              <a:gdLst>
                <a:gd name="connsiteX0" fmla="*/ 255270 w 255269"/>
                <a:gd name="connsiteY0" fmla="*/ 266700 h 266700"/>
                <a:gd name="connsiteX1" fmla="*/ 183832 w 255269"/>
                <a:gd name="connsiteY1" fmla="*/ 266700 h 266700"/>
                <a:gd name="connsiteX2" fmla="*/ 126682 w 255269"/>
                <a:gd name="connsiteY2" fmla="*/ 174307 h 266700"/>
                <a:gd name="connsiteX3" fmla="*/ 125730 w 255269"/>
                <a:gd name="connsiteY3" fmla="*/ 174307 h 266700"/>
                <a:gd name="connsiteX4" fmla="*/ 70485 w 255269"/>
                <a:gd name="connsiteY4" fmla="*/ 266700 h 266700"/>
                <a:gd name="connsiteX5" fmla="*/ 0 w 255269"/>
                <a:gd name="connsiteY5" fmla="*/ 266700 h 266700"/>
                <a:gd name="connsiteX6" fmla="*/ 91440 w 255269"/>
                <a:gd name="connsiteY6" fmla="*/ 128588 h 266700"/>
                <a:gd name="connsiteX7" fmla="*/ 6667 w 255269"/>
                <a:gd name="connsiteY7" fmla="*/ 0 h 266700"/>
                <a:gd name="connsiteX8" fmla="*/ 77152 w 255269"/>
                <a:gd name="connsiteY8" fmla="*/ 0 h 266700"/>
                <a:gd name="connsiteX9" fmla="*/ 127635 w 255269"/>
                <a:gd name="connsiteY9" fmla="*/ 81915 h 266700"/>
                <a:gd name="connsiteX10" fmla="*/ 128588 w 255269"/>
                <a:gd name="connsiteY10" fmla="*/ 81915 h 266700"/>
                <a:gd name="connsiteX11" fmla="*/ 178117 w 255269"/>
                <a:gd name="connsiteY11" fmla="*/ 0 h 266700"/>
                <a:gd name="connsiteX12" fmla="*/ 247650 w 255269"/>
                <a:gd name="connsiteY12" fmla="*/ 0 h 266700"/>
                <a:gd name="connsiteX13" fmla="*/ 163830 w 255269"/>
                <a:gd name="connsiteY13" fmla="*/ 127635 h 266700"/>
                <a:gd name="connsiteX14" fmla="*/ 255270 w 255269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69" h="266700">
                  <a:moveTo>
                    <a:pt x="255270" y="266700"/>
                  </a:moveTo>
                  <a:lnTo>
                    <a:pt x="183832" y="266700"/>
                  </a:lnTo>
                  <a:lnTo>
                    <a:pt x="126682" y="174307"/>
                  </a:lnTo>
                  <a:lnTo>
                    <a:pt x="125730" y="174307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7" y="0"/>
                  </a:lnTo>
                  <a:lnTo>
                    <a:pt x="77152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7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8" name="Freihandform: Form 153">
              <a:extLst>
                <a:ext uri="{FF2B5EF4-FFF2-40B4-BE49-F238E27FC236}">
                  <a16:creationId xmlns:a16="http://schemas.microsoft.com/office/drawing/2014/main" id="{71F0FABB-571B-EE45-BBF5-1BD649E61A7A}"/>
                </a:ext>
              </a:extLst>
            </p:cNvPr>
            <p:cNvSpPr/>
            <p:nvPr/>
          </p:nvSpPr>
          <p:spPr>
            <a:xfrm>
              <a:off x="1669733" y="332795"/>
              <a:ext cx="75975" cy="93920"/>
            </a:xfrm>
            <a:custGeom>
              <a:avLst/>
              <a:gdLst>
                <a:gd name="connsiteX0" fmla="*/ 114317 w 225759"/>
                <a:gd name="connsiteY0" fmla="*/ 107632 h 279082"/>
                <a:gd name="connsiteX1" fmla="*/ 164799 w 225759"/>
                <a:gd name="connsiteY1" fmla="*/ 113347 h 279082"/>
                <a:gd name="connsiteX2" fmla="*/ 164799 w 225759"/>
                <a:gd name="connsiteY2" fmla="*/ 103822 h 279082"/>
                <a:gd name="connsiteX3" fmla="*/ 105744 w 225759"/>
                <a:gd name="connsiteY3" fmla="*/ 52388 h 279082"/>
                <a:gd name="connsiteX4" fmla="*/ 38117 w 225759"/>
                <a:gd name="connsiteY4" fmla="*/ 67628 h 279082"/>
                <a:gd name="connsiteX5" fmla="*/ 24782 w 225759"/>
                <a:gd name="connsiteY5" fmla="*/ 15240 h 279082"/>
                <a:gd name="connsiteX6" fmla="*/ 112412 w 225759"/>
                <a:gd name="connsiteY6" fmla="*/ 0 h 279082"/>
                <a:gd name="connsiteX7" fmla="*/ 225759 w 225759"/>
                <a:gd name="connsiteY7" fmla="*/ 102870 h 279082"/>
                <a:gd name="connsiteX8" fmla="*/ 225759 w 225759"/>
                <a:gd name="connsiteY8" fmla="*/ 273368 h 279082"/>
                <a:gd name="connsiteX9" fmla="*/ 166704 w 225759"/>
                <a:gd name="connsiteY9" fmla="*/ 273368 h 279082"/>
                <a:gd name="connsiteX10" fmla="*/ 166704 w 225759"/>
                <a:gd name="connsiteY10" fmla="*/ 244793 h 279082"/>
                <a:gd name="connsiteX11" fmla="*/ 165752 w 225759"/>
                <a:gd name="connsiteY11" fmla="*/ 244793 h 279082"/>
                <a:gd name="connsiteX12" fmla="*/ 87647 w 225759"/>
                <a:gd name="connsiteY12" fmla="*/ 279083 h 279082"/>
                <a:gd name="connsiteX13" fmla="*/ 17 w 225759"/>
                <a:gd name="connsiteY13" fmla="*/ 194310 h 279082"/>
                <a:gd name="connsiteX14" fmla="*/ 114317 w 225759"/>
                <a:gd name="connsiteY14" fmla="*/ 107632 h 279082"/>
                <a:gd name="connsiteX15" fmla="*/ 103839 w 225759"/>
                <a:gd name="connsiteY15" fmla="*/ 232410 h 279082"/>
                <a:gd name="connsiteX16" fmla="*/ 164799 w 225759"/>
                <a:gd name="connsiteY16" fmla="*/ 200025 h 279082"/>
                <a:gd name="connsiteX17" fmla="*/ 164799 w 225759"/>
                <a:gd name="connsiteY17" fmla="*/ 154305 h 279082"/>
                <a:gd name="connsiteX18" fmla="*/ 120984 w 225759"/>
                <a:gd name="connsiteY18" fmla="*/ 149543 h 279082"/>
                <a:gd name="connsiteX19" fmla="*/ 59072 w 225759"/>
                <a:gd name="connsiteY19" fmla="*/ 193358 h 279082"/>
                <a:gd name="connsiteX20" fmla="*/ 103839 w 225759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9" h="279082">
                  <a:moveTo>
                    <a:pt x="114317" y="107632"/>
                  </a:moveTo>
                  <a:cubicBezTo>
                    <a:pt x="131462" y="107632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7" y="52388"/>
                    <a:pt x="105744" y="52388"/>
                  </a:cubicBezTo>
                  <a:cubicBezTo>
                    <a:pt x="83837" y="52388"/>
                    <a:pt x="60024" y="57150"/>
                    <a:pt x="38117" y="67628"/>
                  </a:cubicBezTo>
                  <a:lnTo>
                    <a:pt x="24782" y="15240"/>
                  </a:lnTo>
                  <a:cubicBezTo>
                    <a:pt x="49547" y="5715"/>
                    <a:pt x="81932" y="0"/>
                    <a:pt x="112412" y="0"/>
                  </a:cubicBezTo>
                  <a:cubicBezTo>
                    <a:pt x="187659" y="0"/>
                    <a:pt x="225759" y="35243"/>
                    <a:pt x="225759" y="102870"/>
                  </a:cubicBezTo>
                  <a:lnTo>
                    <a:pt x="225759" y="273368"/>
                  </a:lnTo>
                  <a:lnTo>
                    <a:pt x="166704" y="273368"/>
                  </a:lnTo>
                  <a:lnTo>
                    <a:pt x="166704" y="244793"/>
                  </a:lnTo>
                  <a:lnTo>
                    <a:pt x="165752" y="244793"/>
                  </a:lnTo>
                  <a:cubicBezTo>
                    <a:pt x="142892" y="268605"/>
                    <a:pt x="119079" y="279083"/>
                    <a:pt x="87647" y="279083"/>
                  </a:cubicBezTo>
                  <a:cubicBezTo>
                    <a:pt x="34307" y="279083"/>
                    <a:pt x="17" y="245745"/>
                    <a:pt x="17" y="194310"/>
                  </a:cubicBezTo>
                  <a:cubicBezTo>
                    <a:pt x="-936" y="138113"/>
                    <a:pt x="39069" y="107632"/>
                    <a:pt x="114317" y="107632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4305"/>
                  </a:lnTo>
                  <a:cubicBezTo>
                    <a:pt x="150512" y="150495"/>
                    <a:pt x="135272" y="149543"/>
                    <a:pt x="120984" y="149543"/>
                  </a:cubicBezTo>
                  <a:cubicBezTo>
                    <a:pt x="81932" y="149543"/>
                    <a:pt x="59072" y="164783"/>
                    <a:pt x="59072" y="193358"/>
                  </a:cubicBezTo>
                  <a:cubicBezTo>
                    <a:pt x="59072" y="217170"/>
                    <a:pt x="76217" y="232410"/>
                    <a:pt x="103839" y="23241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9" name="Freihandform: Form 154">
              <a:extLst>
                <a:ext uri="{FF2B5EF4-FFF2-40B4-BE49-F238E27FC236}">
                  <a16:creationId xmlns:a16="http://schemas.microsoft.com/office/drawing/2014/main" id="{6F35B898-AF9E-B24C-8095-1B2E00B5976C}"/>
                </a:ext>
              </a:extLst>
            </p:cNvPr>
            <p:cNvSpPr/>
            <p:nvPr/>
          </p:nvSpPr>
          <p:spPr>
            <a:xfrm>
              <a:off x="1772314" y="332795"/>
              <a:ext cx="77252" cy="91997"/>
            </a:xfrm>
            <a:custGeom>
              <a:avLst/>
              <a:gdLst>
                <a:gd name="connsiteX0" fmla="*/ 229553 w 229552"/>
                <a:gd name="connsiteY0" fmla="*/ 272415 h 273367"/>
                <a:gd name="connsiteX1" fmla="*/ 166688 w 229552"/>
                <a:gd name="connsiteY1" fmla="*/ 272415 h 273367"/>
                <a:gd name="connsiteX2" fmla="*/ 166688 w 229552"/>
                <a:gd name="connsiteY2" fmla="*/ 120015 h 273367"/>
                <a:gd name="connsiteX3" fmla="*/ 117157 w 229552"/>
                <a:gd name="connsiteY3" fmla="*/ 55245 h 273367"/>
                <a:gd name="connsiteX4" fmla="*/ 61913 w 229552"/>
                <a:gd name="connsiteY4" fmla="*/ 120015 h 273367"/>
                <a:gd name="connsiteX5" fmla="*/ 61913 w 229552"/>
                <a:gd name="connsiteY5" fmla="*/ 273368 h 273367"/>
                <a:gd name="connsiteX6" fmla="*/ 0 w 229552"/>
                <a:gd name="connsiteY6" fmla="*/ 273368 h 273367"/>
                <a:gd name="connsiteX7" fmla="*/ 0 w 229552"/>
                <a:gd name="connsiteY7" fmla="*/ 6668 h 273367"/>
                <a:gd name="connsiteX8" fmla="*/ 61913 w 229552"/>
                <a:gd name="connsiteY8" fmla="*/ 6668 h 273367"/>
                <a:gd name="connsiteX9" fmla="*/ 61913 w 229552"/>
                <a:gd name="connsiteY9" fmla="*/ 39053 h 273367"/>
                <a:gd name="connsiteX10" fmla="*/ 62865 w 229552"/>
                <a:gd name="connsiteY10" fmla="*/ 39053 h 273367"/>
                <a:gd name="connsiteX11" fmla="*/ 140970 w 229552"/>
                <a:gd name="connsiteY11" fmla="*/ 0 h 273367"/>
                <a:gd name="connsiteX12" fmla="*/ 228600 w 229552"/>
                <a:gd name="connsiteY12" fmla="*/ 107632 h 273367"/>
                <a:gd name="connsiteX13" fmla="*/ 228600 w 229552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273367">
                  <a:moveTo>
                    <a:pt x="229553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0" name="Freihandform: Form 155">
              <a:extLst>
                <a:ext uri="{FF2B5EF4-FFF2-40B4-BE49-F238E27FC236}">
                  <a16:creationId xmlns:a16="http://schemas.microsoft.com/office/drawing/2014/main" id="{F31686E7-1238-1D42-9AAE-AEFC064F817E}"/>
                </a:ext>
              </a:extLst>
            </p:cNvPr>
            <p:cNvSpPr/>
            <p:nvPr/>
          </p:nvSpPr>
          <p:spPr>
            <a:xfrm>
              <a:off x="1871684" y="293688"/>
              <a:ext cx="83663" cy="133347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3 w 248602"/>
                <a:gd name="connsiteY7" fmla="*/ 389573 h 396239"/>
                <a:gd name="connsiteX8" fmla="*/ 187643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3 w 248602"/>
                <a:gd name="connsiteY14" fmla="*/ 305753 h 396239"/>
                <a:gd name="connsiteX15" fmla="*/ 187643 w 248602"/>
                <a:gd name="connsiteY15" fmla="*/ 207645 h 396239"/>
                <a:gd name="connsiteX16" fmla="*/ 123825 w 248602"/>
                <a:gd name="connsiteY16" fmla="*/ 172402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3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3" y="389573"/>
                  </a:lnTo>
                  <a:lnTo>
                    <a:pt x="187643" y="358140"/>
                  </a:lnTo>
                  <a:lnTo>
                    <a:pt x="186690" y="358140"/>
                  </a:lnTo>
                  <a:cubicBezTo>
                    <a:pt x="167640" y="381953"/>
                    <a:pt x="140018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3" y="305753"/>
                  </a:cubicBezTo>
                  <a:lnTo>
                    <a:pt x="187643" y="207645"/>
                  </a:lnTo>
                  <a:cubicBezTo>
                    <a:pt x="169545" y="183833"/>
                    <a:pt x="149543" y="172402"/>
                    <a:pt x="123825" y="172402"/>
                  </a:cubicBezTo>
                  <a:cubicBezTo>
                    <a:pt x="82868" y="172402"/>
                    <a:pt x="61913" y="201930"/>
                    <a:pt x="61913" y="25527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: Form 156">
              <a:extLst>
                <a:ext uri="{FF2B5EF4-FFF2-40B4-BE49-F238E27FC236}">
                  <a16:creationId xmlns:a16="http://schemas.microsoft.com/office/drawing/2014/main" id="{9573ACD1-98CF-3D47-8F2D-806BC94B7645}"/>
                </a:ext>
              </a:extLst>
            </p:cNvPr>
            <p:cNvSpPr/>
            <p:nvPr/>
          </p:nvSpPr>
          <p:spPr>
            <a:xfrm>
              <a:off x="1978106" y="332795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2402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7627" y="74295"/>
                    <a:pt x="62865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2" name="Freihandform: Form 157">
              <a:extLst>
                <a:ext uri="{FF2B5EF4-FFF2-40B4-BE49-F238E27FC236}">
                  <a16:creationId xmlns:a16="http://schemas.microsoft.com/office/drawing/2014/main" id="{5833A8CA-68BA-1D42-ADB9-DD476590B3FA}"/>
                </a:ext>
              </a:extLst>
            </p:cNvPr>
            <p:cNvSpPr/>
            <p:nvPr/>
          </p:nvSpPr>
          <p:spPr>
            <a:xfrm>
              <a:off x="2083566" y="332713"/>
              <a:ext cx="53852" cy="91758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3" name="Freihandform: Form 158">
              <a:extLst>
                <a:ext uri="{FF2B5EF4-FFF2-40B4-BE49-F238E27FC236}">
                  <a16:creationId xmlns:a16="http://schemas.microsoft.com/office/drawing/2014/main" id="{38CDB2DE-A029-F143-A449-BDAACA6CB6BE}"/>
                </a:ext>
              </a:extLst>
            </p:cNvPr>
            <p:cNvSpPr/>
            <p:nvPr/>
          </p:nvSpPr>
          <p:spPr>
            <a:xfrm>
              <a:off x="2150561" y="359721"/>
              <a:ext cx="43915" cy="19874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59">
              <a:extLst>
                <a:ext uri="{FF2B5EF4-FFF2-40B4-BE49-F238E27FC236}">
                  <a16:creationId xmlns:a16="http://schemas.microsoft.com/office/drawing/2014/main" id="{2E3EBA2D-AAD7-5F44-A166-ABBB3A44348D}"/>
                </a:ext>
              </a:extLst>
            </p:cNvPr>
            <p:cNvSpPr/>
            <p:nvPr/>
          </p:nvSpPr>
          <p:spPr>
            <a:xfrm>
              <a:off x="2221081" y="300420"/>
              <a:ext cx="97126" cy="126295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3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0">
              <a:extLst>
                <a:ext uri="{FF2B5EF4-FFF2-40B4-BE49-F238E27FC236}">
                  <a16:creationId xmlns:a16="http://schemas.microsoft.com/office/drawing/2014/main" id="{CB811BC1-B517-F04A-82E8-C60B78A199D1}"/>
                </a:ext>
              </a:extLst>
            </p:cNvPr>
            <p:cNvSpPr/>
            <p:nvPr/>
          </p:nvSpPr>
          <p:spPr>
            <a:xfrm>
              <a:off x="2346415" y="332795"/>
              <a:ext cx="76931" cy="9199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8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1">
              <a:extLst>
                <a:ext uri="{FF2B5EF4-FFF2-40B4-BE49-F238E27FC236}">
                  <a16:creationId xmlns:a16="http://schemas.microsoft.com/office/drawing/2014/main" id="{E2703D52-5297-3C48-B86D-DCFEA836ACA9}"/>
                </a:ext>
              </a:extLst>
            </p:cNvPr>
            <p:cNvSpPr/>
            <p:nvPr/>
          </p:nvSpPr>
          <p:spPr>
            <a:xfrm>
              <a:off x="2447067" y="294971"/>
              <a:ext cx="26605" cy="129501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" name="Freihandform: Form 162">
              <a:extLst>
                <a:ext uri="{FF2B5EF4-FFF2-40B4-BE49-F238E27FC236}">
                  <a16:creationId xmlns:a16="http://schemas.microsoft.com/office/drawing/2014/main" id="{DCA81DDD-FB1B-B648-8F82-E70860C4CE4D}"/>
                </a:ext>
              </a:extLst>
            </p:cNvPr>
            <p:cNvSpPr/>
            <p:nvPr/>
          </p:nvSpPr>
          <p:spPr>
            <a:xfrm>
              <a:off x="2488418" y="335039"/>
              <a:ext cx="87189" cy="89753"/>
            </a:xfrm>
            <a:custGeom>
              <a:avLst/>
              <a:gdLst>
                <a:gd name="connsiteX0" fmla="*/ 259080 w 259079"/>
                <a:gd name="connsiteY0" fmla="*/ 0 h 266700"/>
                <a:gd name="connsiteX1" fmla="*/ 161925 w 259079"/>
                <a:gd name="connsiteY1" fmla="*/ 266700 h 266700"/>
                <a:gd name="connsiteX2" fmla="*/ 97155 w 259079"/>
                <a:gd name="connsiteY2" fmla="*/ 266700 h 266700"/>
                <a:gd name="connsiteX3" fmla="*/ 0 w 259079"/>
                <a:gd name="connsiteY3" fmla="*/ 0 h 266700"/>
                <a:gd name="connsiteX4" fmla="*/ 68580 w 259079"/>
                <a:gd name="connsiteY4" fmla="*/ 0 h 266700"/>
                <a:gd name="connsiteX5" fmla="*/ 129540 w 259079"/>
                <a:gd name="connsiteY5" fmla="*/ 193358 h 266700"/>
                <a:gd name="connsiteX6" fmla="*/ 130492 w 259079"/>
                <a:gd name="connsiteY6" fmla="*/ 193358 h 266700"/>
                <a:gd name="connsiteX7" fmla="*/ 191452 w 259079"/>
                <a:gd name="connsiteY7" fmla="*/ 0 h 266700"/>
                <a:gd name="connsiteX8" fmla="*/ 259080 w 259079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79" h="26670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2" y="193358"/>
                  </a:lnTo>
                  <a:lnTo>
                    <a:pt x="191452" y="0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3">
              <a:extLst>
                <a:ext uri="{FF2B5EF4-FFF2-40B4-BE49-F238E27FC236}">
                  <a16:creationId xmlns:a16="http://schemas.microsoft.com/office/drawing/2014/main" id="{01936875-CBF0-F349-804D-4C37C944AB17}"/>
                </a:ext>
              </a:extLst>
            </p:cNvPr>
            <p:cNvSpPr/>
            <p:nvPr/>
          </p:nvSpPr>
          <p:spPr>
            <a:xfrm>
              <a:off x="2585223" y="332795"/>
              <a:ext cx="81739" cy="93920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3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3355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3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5">
              <a:extLst>
                <a:ext uri="{FF2B5EF4-FFF2-40B4-BE49-F238E27FC236}">
                  <a16:creationId xmlns:a16="http://schemas.microsoft.com/office/drawing/2014/main" id="{92C51272-86B6-4B48-A4AE-D472CA82B923}"/>
                </a:ext>
              </a:extLst>
            </p:cNvPr>
            <p:cNvSpPr/>
            <p:nvPr/>
          </p:nvSpPr>
          <p:spPr>
            <a:xfrm>
              <a:off x="2690683" y="332713"/>
              <a:ext cx="53852" cy="91758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" name="Freihandform: Form 166">
              <a:extLst>
                <a:ext uri="{FF2B5EF4-FFF2-40B4-BE49-F238E27FC236}">
                  <a16:creationId xmlns:a16="http://schemas.microsoft.com/office/drawing/2014/main" id="{2C3A0B47-9D82-FE45-9457-BF81CD2FA7A6}"/>
                </a:ext>
              </a:extLst>
            </p:cNvPr>
            <p:cNvSpPr/>
            <p:nvPr/>
          </p:nvSpPr>
          <p:spPr>
            <a:xfrm>
              <a:off x="2754472" y="332474"/>
              <a:ext cx="69238" cy="94240"/>
            </a:xfrm>
            <a:custGeom>
              <a:avLst/>
              <a:gdLst>
                <a:gd name="connsiteX0" fmla="*/ 29527 w 205739"/>
                <a:gd name="connsiteY0" fmla="*/ 198120 h 280034"/>
                <a:gd name="connsiteX1" fmla="*/ 104775 w 205739"/>
                <a:gd name="connsiteY1" fmla="*/ 227647 h 280034"/>
                <a:gd name="connsiteX2" fmla="*/ 143827 w 205739"/>
                <a:gd name="connsiteY2" fmla="*/ 200978 h 280034"/>
                <a:gd name="connsiteX3" fmla="*/ 10477 w 205739"/>
                <a:gd name="connsiteY3" fmla="*/ 82868 h 280034"/>
                <a:gd name="connsiteX4" fmla="*/ 111442 w 205739"/>
                <a:gd name="connsiteY4" fmla="*/ 0 h 280034"/>
                <a:gd name="connsiteX5" fmla="*/ 203835 w 205739"/>
                <a:gd name="connsiteY5" fmla="*/ 27622 h 280034"/>
                <a:gd name="connsiteX6" fmla="*/ 174307 w 205739"/>
                <a:gd name="connsiteY6" fmla="*/ 76200 h 280034"/>
                <a:gd name="connsiteX7" fmla="*/ 110490 w 205739"/>
                <a:gd name="connsiteY7" fmla="*/ 52387 h 280034"/>
                <a:gd name="connsiteX8" fmla="*/ 72390 w 205739"/>
                <a:gd name="connsiteY8" fmla="*/ 77153 h 280034"/>
                <a:gd name="connsiteX9" fmla="*/ 205740 w 205739"/>
                <a:gd name="connsiteY9" fmla="*/ 195262 h 280034"/>
                <a:gd name="connsiteX10" fmla="*/ 102870 w 205739"/>
                <a:gd name="connsiteY10" fmla="*/ 280035 h 280034"/>
                <a:gd name="connsiteX11" fmla="*/ 0 w 205739"/>
                <a:gd name="connsiteY11" fmla="*/ 247650 h 280034"/>
                <a:gd name="connsiteX12" fmla="*/ 29527 w 205739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4">
                  <a:moveTo>
                    <a:pt x="29527" y="198120"/>
                  </a:moveTo>
                  <a:cubicBezTo>
                    <a:pt x="56197" y="218122"/>
                    <a:pt x="80963" y="227647"/>
                    <a:pt x="104775" y="227647"/>
                  </a:cubicBezTo>
                  <a:cubicBezTo>
                    <a:pt x="127635" y="227647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2" y="0"/>
                  </a:cubicBezTo>
                  <a:cubicBezTo>
                    <a:pt x="143827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7" y="60960"/>
                    <a:pt x="130492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FD97DAD5-B085-5D44-BE42-8F3B9EE9F595}"/>
                </a:ext>
              </a:extLst>
            </p:cNvPr>
            <p:cNvSpPr/>
            <p:nvPr/>
          </p:nvSpPr>
          <p:spPr>
            <a:xfrm>
              <a:off x="2843264" y="294971"/>
              <a:ext cx="26605" cy="129501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3 w 79057"/>
                <a:gd name="connsiteY1" fmla="*/ 76200 h 384810"/>
                <a:gd name="connsiteX2" fmla="*/ 0 w 79057"/>
                <a:gd name="connsiteY2" fmla="*/ 38100 h 384810"/>
                <a:gd name="connsiteX3" fmla="*/ 39053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D8ECE762-73AE-2C47-9441-EA7230658360}"/>
                </a:ext>
              </a:extLst>
            </p:cNvPr>
            <p:cNvSpPr/>
            <p:nvPr/>
          </p:nvSpPr>
          <p:spPr>
            <a:xfrm>
              <a:off x="2884935" y="306189"/>
              <a:ext cx="55775" cy="120525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8 w 165735"/>
                <a:gd name="connsiteY3" fmla="*/ 282892 h 358139"/>
                <a:gd name="connsiteX4" fmla="*/ 40958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1923" y="303848"/>
                    <a:pt x="155258" y="300038"/>
                    <a:pt x="165735" y="29527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268398A3-39FF-4648-9FD9-E1F75E54D12C}"/>
                </a:ext>
              </a:extLst>
            </p:cNvPr>
            <p:cNvSpPr/>
            <p:nvPr/>
          </p:nvSpPr>
          <p:spPr>
            <a:xfrm>
              <a:off x="2957058" y="296573"/>
              <a:ext cx="75970" cy="130142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3 w 225742"/>
                <a:gd name="connsiteY1" fmla="*/ 220980 h 386714"/>
                <a:gd name="connsiteX2" fmla="*/ 164783 w 225742"/>
                <a:gd name="connsiteY2" fmla="*/ 211455 h 386714"/>
                <a:gd name="connsiteX3" fmla="*/ 105728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3823 w 225742"/>
                <a:gd name="connsiteY20" fmla="*/ 340042 h 386714"/>
                <a:gd name="connsiteX21" fmla="*/ 164783 w 225742"/>
                <a:gd name="connsiteY21" fmla="*/ 307658 h 386714"/>
                <a:gd name="connsiteX22" fmla="*/ 164783 w 225742"/>
                <a:gd name="connsiteY22" fmla="*/ 261938 h 386714"/>
                <a:gd name="connsiteX23" fmla="*/ 120968 w 225742"/>
                <a:gd name="connsiteY23" fmla="*/ 257175 h 386714"/>
                <a:gd name="connsiteX24" fmla="*/ 59055 w 225742"/>
                <a:gd name="connsiteY24" fmla="*/ 300990 h 386714"/>
                <a:gd name="connsiteX25" fmla="*/ 103823 w 225742"/>
                <a:gd name="connsiteY25" fmla="*/ 340042 h 386714"/>
                <a:gd name="connsiteX26" fmla="*/ 172403 w 225742"/>
                <a:gd name="connsiteY26" fmla="*/ 72390 h 386714"/>
                <a:gd name="connsiteX27" fmla="*/ 135255 w 225742"/>
                <a:gd name="connsiteY27" fmla="*/ 36195 h 386714"/>
                <a:gd name="connsiteX28" fmla="*/ 172403 w 225742"/>
                <a:gd name="connsiteY28" fmla="*/ 0 h 386714"/>
                <a:gd name="connsiteX29" fmla="*/ 209550 w 225742"/>
                <a:gd name="connsiteY29" fmla="*/ 36195 h 386714"/>
                <a:gd name="connsiteX30" fmla="*/ 172403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1938"/>
                  </a:lnTo>
                  <a:cubicBezTo>
                    <a:pt x="150495" y="258127"/>
                    <a:pt x="135255" y="257175"/>
                    <a:pt x="120968" y="257175"/>
                  </a:cubicBezTo>
                  <a:cubicBezTo>
                    <a:pt x="81915" y="257175"/>
                    <a:pt x="59055" y="272415"/>
                    <a:pt x="59055" y="300990"/>
                  </a:cubicBezTo>
                  <a:cubicBezTo>
                    <a:pt x="59055" y="324803"/>
                    <a:pt x="76200" y="340042"/>
                    <a:pt x="103823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DEEB7B98-F8C7-214A-AF07-80D38697E5EF}"/>
                </a:ext>
              </a:extLst>
            </p:cNvPr>
            <p:cNvSpPr/>
            <p:nvPr/>
          </p:nvSpPr>
          <p:spPr>
            <a:xfrm>
              <a:off x="3049376" y="306189"/>
              <a:ext cx="55775" cy="120525"/>
            </a:xfrm>
            <a:custGeom>
              <a:avLst/>
              <a:gdLst>
                <a:gd name="connsiteX0" fmla="*/ 165735 w 165734"/>
                <a:gd name="connsiteY0" fmla="*/ 295275 h 358139"/>
                <a:gd name="connsiteX1" fmla="*/ 165735 w 165734"/>
                <a:gd name="connsiteY1" fmla="*/ 348615 h 358139"/>
                <a:gd name="connsiteX2" fmla="*/ 113347 w 165734"/>
                <a:gd name="connsiteY2" fmla="*/ 358140 h 358139"/>
                <a:gd name="connsiteX3" fmla="*/ 40957 w 165734"/>
                <a:gd name="connsiteY3" fmla="*/ 282892 h 358139"/>
                <a:gd name="connsiteX4" fmla="*/ 40957 w 165734"/>
                <a:gd name="connsiteY4" fmla="*/ 137160 h 358139"/>
                <a:gd name="connsiteX5" fmla="*/ 0 w 165734"/>
                <a:gd name="connsiteY5" fmla="*/ 137160 h 358139"/>
                <a:gd name="connsiteX6" fmla="*/ 0 w 165734"/>
                <a:gd name="connsiteY6" fmla="*/ 85725 h 358139"/>
                <a:gd name="connsiteX7" fmla="*/ 40005 w 165734"/>
                <a:gd name="connsiteY7" fmla="*/ 85725 h 358139"/>
                <a:gd name="connsiteX8" fmla="*/ 40005 w 165734"/>
                <a:gd name="connsiteY8" fmla="*/ 13335 h 358139"/>
                <a:gd name="connsiteX9" fmla="*/ 101917 w 165734"/>
                <a:gd name="connsiteY9" fmla="*/ 0 h 358139"/>
                <a:gd name="connsiteX10" fmla="*/ 101917 w 165734"/>
                <a:gd name="connsiteY10" fmla="*/ 86677 h 358139"/>
                <a:gd name="connsiteX11" fmla="*/ 165735 w 165734"/>
                <a:gd name="connsiteY11" fmla="*/ 86677 h 358139"/>
                <a:gd name="connsiteX12" fmla="*/ 165735 w 165734"/>
                <a:gd name="connsiteY12" fmla="*/ 138113 h 358139"/>
                <a:gd name="connsiteX13" fmla="*/ 101917 w 165734"/>
                <a:gd name="connsiteY13" fmla="*/ 138113 h 358139"/>
                <a:gd name="connsiteX14" fmla="*/ 101917 w 165734"/>
                <a:gd name="connsiteY14" fmla="*/ 269558 h 358139"/>
                <a:gd name="connsiteX15" fmla="*/ 130492 w 165734"/>
                <a:gd name="connsiteY15" fmla="*/ 304800 h 358139"/>
                <a:gd name="connsiteX16" fmla="*/ 165735 w 165734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3"/>
                    <a:pt x="110490" y="304800"/>
                    <a:pt x="130492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B0794D66-9071-5140-AC48-F2C47D431BC6}"/>
                </a:ext>
              </a:extLst>
            </p:cNvPr>
            <p:cNvSpPr/>
            <p:nvPr/>
          </p:nvSpPr>
          <p:spPr>
            <a:xfrm>
              <a:off x="510639" y="494671"/>
              <a:ext cx="92638" cy="124051"/>
            </a:xfrm>
            <a:custGeom>
              <a:avLst/>
              <a:gdLst>
                <a:gd name="connsiteX0" fmla="*/ 275273 w 275272"/>
                <a:gd name="connsiteY0" fmla="*/ 60960 h 368617"/>
                <a:gd name="connsiteX1" fmla="*/ 170498 w 275272"/>
                <a:gd name="connsiteY1" fmla="*/ 60960 h 368617"/>
                <a:gd name="connsiteX2" fmla="*/ 170498 w 275272"/>
                <a:gd name="connsiteY2" fmla="*/ 368617 h 368617"/>
                <a:gd name="connsiteX3" fmla="*/ 104775 w 275272"/>
                <a:gd name="connsiteY3" fmla="*/ 368617 h 368617"/>
                <a:gd name="connsiteX4" fmla="*/ 104775 w 275272"/>
                <a:gd name="connsiteY4" fmla="*/ 60960 h 368617"/>
                <a:gd name="connsiteX5" fmla="*/ 0 w 275272"/>
                <a:gd name="connsiteY5" fmla="*/ 60960 h 368617"/>
                <a:gd name="connsiteX6" fmla="*/ 0 w 275272"/>
                <a:gd name="connsiteY6" fmla="*/ 0 h 368617"/>
                <a:gd name="connsiteX7" fmla="*/ 275273 w 275272"/>
                <a:gd name="connsiteY7" fmla="*/ 0 h 368617"/>
                <a:gd name="connsiteX8" fmla="*/ 275273 w 275272"/>
                <a:gd name="connsiteY8" fmla="*/ 60960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72" h="368617">
                  <a:moveTo>
                    <a:pt x="275273" y="60960"/>
                  </a:moveTo>
                  <a:lnTo>
                    <a:pt x="170498" y="60960"/>
                  </a:lnTo>
                  <a:lnTo>
                    <a:pt x="170498" y="368617"/>
                  </a:lnTo>
                  <a:lnTo>
                    <a:pt x="104775" y="368617"/>
                  </a:lnTo>
                  <a:lnTo>
                    <a:pt x="104775" y="60960"/>
                  </a:lnTo>
                  <a:lnTo>
                    <a:pt x="0" y="60960"/>
                  </a:lnTo>
                  <a:lnTo>
                    <a:pt x="0" y="0"/>
                  </a:lnTo>
                  <a:lnTo>
                    <a:pt x="275273" y="0"/>
                  </a:lnTo>
                  <a:lnTo>
                    <a:pt x="275273" y="6096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41947595-CA8E-5241-98C0-5EFA06643BED}"/>
                </a:ext>
              </a:extLst>
            </p:cNvPr>
            <p:cNvSpPr/>
            <p:nvPr/>
          </p:nvSpPr>
          <p:spPr>
            <a:xfrm>
              <a:off x="603919" y="526726"/>
              <a:ext cx="81739" cy="93920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3817 w 242887"/>
                <a:gd name="connsiteY5" fmla="*/ 160972 h 279082"/>
                <a:gd name="connsiteX6" fmla="*/ 133350 w 242887"/>
                <a:gd name="connsiteY6" fmla="*/ 225742 h 279082"/>
                <a:gd name="connsiteX7" fmla="*/ 199073 w 242887"/>
                <a:gd name="connsiteY7" fmla="*/ 194310 h 279082"/>
                <a:gd name="connsiteX8" fmla="*/ 238125 w 242887"/>
                <a:gd name="connsiteY8" fmla="*/ 235267 h 279082"/>
                <a:gd name="connsiteX9" fmla="*/ 132398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3817" y="160972"/>
                  </a:lnTo>
                  <a:cubicBezTo>
                    <a:pt x="70485" y="201930"/>
                    <a:pt x="95250" y="225742"/>
                    <a:pt x="133350" y="225742"/>
                  </a:cubicBezTo>
                  <a:cubicBezTo>
                    <a:pt x="158115" y="225742"/>
                    <a:pt x="178117" y="216217"/>
                    <a:pt x="199073" y="194310"/>
                  </a:cubicBezTo>
                  <a:lnTo>
                    <a:pt x="238125" y="235267"/>
                  </a:lnTo>
                  <a:cubicBezTo>
                    <a:pt x="206692" y="264795"/>
                    <a:pt x="172402" y="279083"/>
                    <a:pt x="132398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F7EB5DA7-F9C3-684D-838F-266E140A7655}"/>
                </a:ext>
              </a:extLst>
            </p:cNvPr>
            <p:cNvSpPr/>
            <p:nvPr/>
          </p:nvSpPr>
          <p:spPr>
            <a:xfrm>
              <a:off x="703929" y="526405"/>
              <a:ext cx="75649" cy="94241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3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3" y="193358"/>
                  </a:cubicBezTo>
                  <a:lnTo>
                    <a:pt x="222885" y="23717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5E2D2D99-EF02-1D4D-9F6A-DEB889A0447B}"/>
                </a:ext>
              </a:extLst>
            </p:cNvPr>
            <p:cNvSpPr/>
            <p:nvPr/>
          </p:nvSpPr>
          <p:spPr>
            <a:xfrm>
              <a:off x="797850" y="487619"/>
              <a:ext cx="76931" cy="131103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2F91FC47-FBF2-C346-8E62-806EB9B2438F}"/>
                </a:ext>
              </a:extLst>
            </p:cNvPr>
            <p:cNvSpPr/>
            <p:nvPr/>
          </p:nvSpPr>
          <p:spPr>
            <a:xfrm>
              <a:off x="901707" y="526726"/>
              <a:ext cx="76931" cy="9199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8105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241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A4630EB4-B754-944C-9CB6-CE520408D1BF}"/>
                </a:ext>
              </a:extLst>
            </p:cNvPr>
            <p:cNvSpPr/>
            <p:nvPr/>
          </p:nvSpPr>
          <p:spPr>
            <a:xfrm>
              <a:off x="1002359" y="488901"/>
              <a:ext cx="26605" cy="129501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2 w 79057"/>
                <a:gd name="connsiteY1" fmla="*/ 76200 h 384809"/>
                <a:gd name="connsiteX2" fmla="*/ 0 w 79057"/>
                <a:gd name="connsiteY2" fmla="*/ 38100 h 384809"/>
                <a:gd name="connsiteX3" fmla="*/ 39052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2 w 79057"/>
                <a:gd name="connsiteY6" fmla="*/ 384810 h 384809"/>
                <a:gd name="connsiteX7" fmla="*/ 8572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48F22E58-B093-7A4C-8FD8-28E1C21328AA}"/>
                </a:ext>
              </a:extLst>
            </p:cNvPr>
            <p:cNvSpPr/>
            <p:nvPr/>
          </p:nvSpPr>
          <p:spPr>
            <a:xfrm>
              <a:off x="1045312" y="526405"/>
              <a:ext cx="69238" cy="94241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2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5245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2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960"/>
                    <a:pt x="130492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A6E2FCD4-9705-3940-BF2A-D1239696D458}"/>
                </a:ext>
              </a:extLst>
            </p:cNvPr>
            <p:cNvSpPr/>
            <p:nvPr/>
          </p:nvSpPr>
          <p:spPr>
            <a:xfrm>
              <a:off x="1131540" y="526405"/>
              <a:ext cx="75649" cy="94241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5735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D6DD86DF-00FF-D74B-981F-9FD8B5BF1914}"/>
                </a:ext>
              </a:extLst>
            </p:cNvPr>
            <p:cNvSpPr/>
            <p:nvPr/>
          </p:nvSpPr>
          <p:spPr>
            <a:xfrm>
              <a:off x="1225460" y="487619"/>
              <a:ext cx="76931" cy="131103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91A50E87-376B-6D43-978E-5C6F4575592A}"/>
                </a:ext>
              </a:extLst>
            </p:cNvPr>
            <p:cNvSpPr/>
            <p:nvPr/>
          </p:nvSpPr>
          <p:spPr>
            <a:xfrm>
              <a:off x="1324189" y="526726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A011A632-65C3-334B-891C-670B5B727835}"/>
                </a:ext>
              </a:extLst>
            </p:cNvPr>
            <p:cNvSpPr/>
            <p:nvPr/>
          </p:nvSpPr>
          <p:spPr>
            <a:xfrm>
              <a:off x="1482539" y="494671"/>
              <a:ext cx="77893" cy="124051"/>
            </a:xfrm>
            <a:custGeom>
              <a:avLst/>
              <a:gdLst>
                <a:gd name="connsiteX0" fmla="*/ 231457 w 231457"/>
                <a:gd name="connsiteY0" fmla="*/ 60007 h 368617"/>
                <a:gd name="connsiteX1" fmla="*/ 65722 w 231457"/>
                <a:gd name="connsiteY1" fmla="*/ 60007 h 368617"/>
                <a:gd name="connsiteX2" fmla="*/ 65722 w 231457"/>
                <a:gd name="connsiteY2" fmla="*/ 151447 h 368617"/>
                <a:gd name="connsiteX3" fmla="*/ 189547 w 231457"/>
                <a:gd name="connsiteY3" fmla="*/ 151447 h 368617"/>
                <a:gd name="connsiteX4" fmla="*/ 189547 w 231457"/>
                <a:gd name="connsiteY4" fmla="*/ 211455 h 368617"/>
                <a:gd name="connsiteX5" fmla="*/ 65722 w 231457"/>
                <a:gd name="connsiteY5" fmla="*/ 211455 h 368617"/>
                <a:gd name="connsiteX6" fmla="*/ 65722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7 w 231457"/>
                <a:gd name="connsiteY9" fmla="*/ 0 h 368617"/>
                <a:gd name="connsiteX10" fmla="*/ 231457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>
                  <a:moveTo>
                    <a:pt x="231457" y="60007"/>
                  </a:moveTo>
                  <a:lnTo>
                    <a:pt x="65722" y="60007"/>
                  </a:lnTo>
                  <a:lnTo>
                    <a:pt x="65722" y="151447"/>
                  </a:lnTo>
                  <a:lnTo>
                    <a:pt x="189547" y="151447"/>
                  </a:lnTo>
                  <a:lnTo>
                    <a:pt x="189547" y="211455"/>
                  </a:lnTo>
                  <a:lnTo>
                    <a:pt x="65722" y="211455"/>
                  </a:lnTo>
                  <a:lnTo>
                    <a:pt x="65722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7" y="0"/>
                  </a:lnTo>
                  <a:lnTo>
                    <a:pt x="231457" y="6000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6359897B-BEE2-184D-9C5D-0F9713382934}"/>
                </a:ext>
              </a:extLst>
            </p:cNvPr>
            <p:cNvSpPr/>
            <p:nvPr/>
          </p:nvSpPr>
          <p:spPr>
            <a:xfrm>
              <a:off x="1564279" y="526726"/>
              <a:ext cx="76290" cy="93920"/>
            </a:xfrm>
            <a:custGeom>
              <a:avLst/>
              <a:gdLst>
                <a:gd name="connsiteX0" fmla="*/ 115253 w 226694"/>
                <a:gd name="connsiteY0" fmla="*/ 107633 h 279082"/>
                <a:gd name="connsiteX1" fmla="*/ 165735 w 226694"/>
                <a:gd name="connsiteY1" fmla="*/ 113347 h 279082"/>
                <a:gd name="connsiteX2" fmla="*/ 165735 w 226694"/>
                <a:gd name="connsiteY2" fmla="*/ 103822 h 279082"/>
                <a:gd name="connsiteX3" fmla="*/ 106680 w 226694"/>
                <a:gd name="connsiteY3" fmla="*/ 52388 h 279082"/>
                <a:gd name="connsiteX4" fmla="*/ 39053 w 226694"/>
                <a:gd name="connsiteY4" fmla="*/ 67627 h 279082"/>
                <a:gd name="connsiteX5" fmla="*/ 25717 w 226694"/>
                <a:gd name="connsiteY5" fmla="*/ 15240 h 279082"/>
                <a:gd name="connsiteX6" fmla="*/ 113347 w 226694"/>
                <a:gd name="connsiteY6" fmla="*/ 0 h 279082"/>
                <a:gd name="connsiteX7" fmla="*/ 226695 w 226694"/>
                <a:gd name="connsiteY7" fmla="*/ 102870 h 279082"/>
                <a:gd name="connsiteX8" fmla="*/ 226695 w 226694"/>
                <a:gd name="connsiteY8" fmla="*/ 273367 h 279082"/>
                <a:gd name="connsiteX9" fmla="*/ 167640 w 226694"/>
                <a:gd name="connsiteY9" fmla="*/ 273367 h 279082"/>
                <a:gd name="connsiteX10" fmla="*/ 167640 w 226694"/>
                <a:gd name="connsiteY10" fmla="*/ 244792 h 279082"/>
                <a:gd name="connsiteX11" fmla="*/ 165735 w 226694"/>
                <a:gd name="connsiteY11" fmla="*/ 244792 h 279082"/>
                <a:gd name="connsiteX12" fmla="*/ 87630 w 226694"/>
                <a:gd name="connsiteY12" fmla="*/ 279083 h 279082"/>
                <a:gd name="connsiteX13" fmla="*/ 0 w 226694"/>
                <a:gd name="connsiteY13" fmla="*/ 194310 h 279082"/>
                <a:gd name="connsiteX14" fmla="*/ 115253 w 226694"/>
                <a:gd name="connsiteY14" fmla="*/ 107633 h 279082"/>
                <a:gd name="connsiteX15" fmla="*/ 104775 w 226694"/>
                <a:gd name="connsiteY15" fmla="*/ 232410 h 279082"/>
                <a:gd name="connsiteX16" fmla="*/ 165735 w 226694"/>
                <a:gd name="connsiteY16" fmla="*/ 200025 h 279082"/>
                <a:gd name="connsiteX17" fmla="*/ 165735 w 226694"/>
                <a:gd name="connsiteY17" fmla="*/ 153352 h 279082"/>
                <a:gd name="connsiteX18" fmla="*/ 121920 w 226694"/>
                <a:gd name="connsiteY18" fmla="*/ 148590 h 279082"/>
                <a:gd name="connsiteX19" fmla="*/ 60007 w 226694"/>
                <a:gd name="connsiteY19" fmla="*/ 192405 h 279082"/>
                <a:gd name="connsiteX20" fmla="*/ 104775 w 226694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694" h="279082">
                  <a:moveTo>
                    <a:pt x="115253" y="107633"/>
                  </a:moveTo>
                  <a:cubicBezTo>
                    <a:pt x="132397" y="107633"/>
                    <a:pt x="148590" y="108585"/>
                    <a:pt x="165735" y="113347"/>
                  </a:cubicBezTo>
                  <a:lnTo>
                    <a:pt x="165735" y="103822"/>
                  </a:lnTo>
                  <a:cubicBezTo>
                    <a:pt x="165735" y="69532"/>
                    <a:pt x="145732" y="52388"/>
                    <a:pt x="106680" y="52388"/>
                  </a:cubicBezTo>
                  <a:cubicBezTo>
                    <a:pt x="84772" y="52388"/>
                    <a:pt x="60960" y="57150"/>
                    <a:pt x="39053" y="67627"/>
                  </a:cubicBezTo>
                  <a:lnTo>
                    <a:pt x="25717" y="15240"/>
                  </a:lnTo>
                  <a:cubicBezTo>
                    <a:pt x="50482" y="5715"/>
                    <a:pt x="82867" y="0"/>
                    <a:pt x="113347" y="0"/>
                  </a:cubicBezTo>
                  <a:cubicBezTo>
                    <a:pt x="188595" y="0"/>
                    <a:pt x="226695" y="35242"/>
                    <a:pt x="226695" y="102870"/>
                  </a:cubicBezTo>
                  <a:lnTo>
                    <a:pt x="226695" y="273367"/>
                  </a:lnTo>
                  <a:lnTo>
                    <a:pt x="167640" y="273367"/>
                  </a:lnTo>
                  <a:lnTo>
                    <a:pt x="167640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5253" y="107633"/>
                  </a:cubicBezTo>
                  <a:close/>
                  <a:moveTo>
                    <a:pt x="104775" y="232410"/>
                  </a:moveTo>
                  <a:cubicBezTo>
                    <a:pt x="127635" y="232410"/>
                    <a:pt x="148590" y="220980"/>
                    <a:pt x="165735" y="200025"/>
                  </a:cubicBezTo>
                  <a:lnTo>
                    <a:pt x="165735" y="153352"/>
                  </a:lnTo>
                  <a:cubicBezTo>
                    <a:pt x="151447" y="149542"/>
                    <a:pt x="136207" y="148590"/>
                    <a:pt x="121920" y="148590"/>
                  </a:cubicBezTo>
                  <a:cubicBezTo>
                    <a:pt x="82867" y="148590"/>
                    <a:pt x="60007" y="163830"/>
                    <a:pt x="60007" y="192405"/>
                  </a:cubicBezTo>
                  <a:cubicBezTo>
                    <a:pt x="60007" y="217170"/>
                    <a:pt x="77153" y="232410"/>
                    <a:pt x="104775" y="23241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E4B815F2-CB49-0640-ABE6-3672063D4CAB}"/>
                </a:ext>
              </a:extLst>
            </p:cNvPr>
            <p:cNvSpPr/>
            <p:nvPr/>
          </p:nvSpPr>
          <p:spPr>
            <a:xfrm>
              <a:off x="1667175" y="487619"/>
              <a:ext cx="78854" cy="131103"/>
            </a:xfrm>
            <a:custGeom>
              <a:avLst/>
              <a:gdLst>
                <a:gd name="connsiteX0" fmla="*/ 0 w 234314"/>
                <a:gd name="connsiteY0" fmla="*/ 15240 h 389572"/>
                <a:gd name="connsiteX1" fmla="*/ 61913 w 234314"/>
                <a:gd name="connsiteY1" fmla="*/ 0 h 389572"/>
                <a:gd name="connsiteX2" fmla="*/ 61913 w 234314"/>
                <a:gd name="connsiteY2" fmla="*/ 234315 h 389572"/>
                <a:gd name="connsiteX3" fmla="*/ 62865 w 234314"/>
                <a:gd name="connsiteY3" fmla="*/ 234315 h 389572"/>
                <a:gd name="connsiteX4" fmla="*/ 150495 w 234314"/>
                <a:gd name="connsiteY4" fmla="*/ 122873 h 389572"/>
                <a:gd name="connsiteX5" fmla="*/ 224790 w 234314"/>
                <a:gd name="connsiteY5" fmla="*/ 122873 h 389572"/>
                <a:gd name="connsiteX6" fmla="*/ 137160 w 234314"/>
                <a:gd name="connsiteY6" fmla="*/ 227648 h 389572"/>
                <a:gd name="connsiteX7" fmla="*/ 234315 w 234314"/>
                <a:gd name="connsiteY7" fmla="*/ 389573 h 389572"/>
                <a:gd name="connsiteX8" fmla="*/ 160020 w 234314"/>
                <a:gd name="connsiteY8" fmla="*/ 389573 h 389572"/>
                <a:gd name="connsiteX9" fmla="*/ 93345 w 234314"/>
                <a:gd name="connsiteY9" fmla="*/ 274320 h 389572"/>
                <a:gd name="connsiteX10" fmla="*/ 62865 w 234314"/>
                <a:gd name="connsiteY10" fmla="*/ 308610 h 389572"/>
                <a:gd name="connsiteX11" fmla="*/ 62865 w 234314"/>
                <a:gd name="connsiteY11" fmla="*/ 389573 h 389572"/>
                <a:gd name="connsiteX12" fmla="*/ 952 w 234314"/>
                <a:gd name="connsiteY12" fmla="*/ 389573 h 389572"/>
                <a:gd name="connsiteX13" fmla="*/ 952 w 234314"/>
                <a:gd name="connsiteY13" fmla="*/ 1524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314" h="389572">
                  <a:moveTo>
                    <a:pt x="0" y="15240"/>
                  </a:moveTo>
                  <a:lnTo>
                    <a:pt x="61913" y="0"/>
                  </a:lnTo>
                  <a:lnTo>
                    <a:pt x="61913" y="234315"/>
                  </a:lnTo>
                  <a:lnTo>
                    <a:pt x="62865" y="234315"/>
                  </a:lnTo>
                  <a:lnTo>
                    <a:pt x="150495" y="122873"/>
                  </a:lnTo>
                  <a:lnTo>
                    <a:pt x="224790" y="122873"/>
                  </a:lnTo>
                  <a:lnTo>
                    <a:pt x="137160" y="227648"/>
                  </a:lnTo>
                  <a:lnTo>
                    <a:pt x="234315" y="389573"/>
                  </a:lnTo>
                  <a:lnTo>
                    <a:pt x="160020" y="389573"/>
                  </a:lnTo>
                  <a:lnTo>
                    <a:pt x="93345" y="274320"/>
                  </a:lnTo>
                  <a:lnTo>
                    <a:pt x="62865" y="308610"/>
                  </a:lnTo>
                  <a:lnTo>
                    <a:pt x="62865" y="389573"/>
                  </a:lnTo>
                  <a:lnTo>
                    <a:pt x="952" y="389573"/>
                  </a:lnTo>
                  <a:lnTo>
                    <a:pt x="952" y="1524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8181309B-0D7E-C447-A3C3-424CD8B2E92D}"/>
                </a:ext>
              </a:extLst>
            </p:cNvPr>
            <p:cNvSpPr/>
            <p:nvPr/>
          </p:nvSpPr>
          <p:spPr>
            <a:xfrm>
              <a:off x="1761416" y="528970"/>
              <a:ext cx="77252" cy="9199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7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7" y="273367"/>
                  </a:cubicBezTo>
                  <a:cubicBezTo>
                    <a:pt x="44767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A1C774AA-192A-1540-A66B-EEAAA42C920D}"/>
                </a:ext>
              </a:extLst>
            </p:cNvPr>
            <p:cNvSpPr/>
            <p:nvPr/>
          </p:nvSpPr>
          <p:spPr>
            <a:xfrm>
              <a:off x="1865594" y="487299"/>
              <a:ext cx="20835" cy="131103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697E23D0-D2AD-3142-8A3E-37ABC6B906BF}"/>
                </a:ext>
              </a:extLst>
            </p:cNvPr>
            <p:cNvSpPr/>
            <p:nvPr/>
          </p:nvSpPr>
          <p:spPr>
            <a:xfrm>
              <a:off x="1905021" y="500120"/>
              <a:ext cx="55775" cy="120526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8 w 165734"/>
                <a:gd name="connsiteY3" fmla="*/ 282892 h 358140"/>
                <a:gd name="connsiteX4" fmla="*/ 40958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8 w 165734"/>
                <a:gd name="connsiteY13" fmla="*/ 138113 h 358140"/>
                <a:gd name="connsiteX14" fmla="*/ 101918 w 165734"/>
                <a:gd name="connsiteY14" fmla="*/ 269558 h 358140"/>
                <a:gd name="connsiteX15" fmla="*/ 130493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1922" y="303847"/>
                    <a:pt x="155258" y="300038"/>
                    <a:pt x="165735" y="29527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C5FC6DC2-92D0-6D49-BDFC-FA21FE7F4933}"/>
                </a:ext>
              </a:extLst>
            </p:cNvPr>
            <p:cNvSpPr/>
            <p:nvPr/>
          </p:nvSpPr>
          <p:spPr>
            <a:xfrm>
              <a:off x="1977144" y="490504"/>
              <a:ext cx="75970" cy="130142"/>
            </a:xfrm>
            <a:custGeom>
              <a:avLst/>
              <a:gdLst>
                <a:gd name="connsiteX0" fmla="*/ 114300 w 225742"/>
                <a:gd name="connsiteY0" fmla="*/ 215265 h 386715"/>
                <a:gd name="connsiteX1" fmla="*/ 164783 w 225742"/>
                <a:gd name="connsiteY1" fmla="*/ 220980 h 386715"/>
                <a:gd name="connsiteX2" fmla="*/ 164783 w 225742"/>
                <a:gd name="connsiteY2" fmla="*/ 211455 h 386715"/>
                <a:gd name="connsiteX3" fmla="*/ 105728 w 225742"/>
                <a:gd name="connsiteY3" fmla="*/ 160020 h 386715"/>
                <a:gd name="connsiteX4" fmla="*/ 38100 w 225742"/>
                <a:gd name="connsiteY4" fmla="*/ 175260 h 386715"/>
                <a:gd name="connsiteX5" fmla="*/ 24765 w 225742"/>
                <a:gd name="connsiteY5" fmla="*/ 122873 h 386715"/>
                <a:gd name="connsiteX6" fmla="*/ 112395 w 225742"/>
                <a:gd name="connsiteY6" fmla="*/ 107633 h 386715"/>
                <a:gd name="connsiteX7" fmla="*/ 225742 w 225742"/>
                <a:gd name="connsiteY7" fmla="*/ 210503 h 386715"/>
                <a:gd name="connsiteX8" fmla="*/ 225742 w 225742"/>
                <a:gd name="connsiteY8" fmla="*/ 381000 h 386715"/>
                <a:gd name="connsiteX9" fmla="*/ 166688 w 225742"/>
                <a:gd name="connsiteY9" fmla="*/ 381000 h 386715"/>
                <a:gd name="connsiteX10" fmla="*/ 166688 w 225742"/>
                <a:gd name="connsiteY10" fmla="*/ 352425 h 386715"/>
                <a:gd name="connsiteX11" fmla="*/ 165735 w 225742"/>
                <a:gd name="connsiteY11" fmla="*/ 352425 h 386715"/>
                <a:gd name="connsiteX12" fmla="*/ 87630 w 225742"/>
                <a:gd name="connsiteY12" fmla="*/ 386715 h 386715"/>
                <a:gd name="connsiteX13" fmla="*/ 0 w 225742"/>
                <a:gd name="connsiteY13" fmla="*/ 301942 h 386715"/>
                <a:gd name="connsiteX14" fmla="*/ 114300 w 225742"/>
                <a:gd name="connsiteY14" fmla="*/ 215265 h 386715"/>
                <a:gd name="connsiteX15" fmla="*/ 63817 w 225742"/>
                <a:gd name="connsiteY15" fmla="*/ 72390 h 386715"/>
                <a:gd name="connsiteX16" fmla="*/ 26670 w 225742"/>
                <a:gd name="connsiteY16" fmla="*/ 36195 h 386715"/>
                <a:gd name="connsiteX17" fmla="*/ 63817 w 225742"/>
                <a:gd name="connsiteY17" fmla="*/ 0 h 386715"/>
                <a:gd name="connsiteX18" fmla="*/ 100965 w 225742"/>
                <a:gd name="connsiteY18" fmla="*/ 36195 h 386715"/>
                <a:gd name="connsiteX19" fmla="*/ 63817 w 225742"/>
                <a:gd name="connsiteY19" fmla="*/ 72390 h 386715"/>
                <a:gd name="connsiteX20" fmla="*/ 103822 w 225742"/>
                <a:gd name="connsiteY20" fmla="*/ 340042 h 386715"/>
                <a:gd name="connsiteX21" fmla="*/ 164783 w 225742"/>
                <a:gd name="connsiteY21" fmla="*/ 307658 h 386715"/>
                <a:gd name="connsiteX22" fmla="*/ 164783 w 225742"/>
                <a:gd name="connsiteY22" fmla="*/ 260985 h 386715"/>
                <a:gd name="connsiteX23" fmla="*/ 120967 w 225742"/>
                <a:gd name="connsiteY23" fmla="*/ 256222 h 386715"/>
                <a:gd name="connsiteX24" fmla="*/ 59055 w 225742"/>
                <a:gd name="connsiteY24" fmla="*/ 300038 h 386715"/>
                <a:gd name="connsiteX25" fmla="*/ 103822 w 225742"/>
                <a:gd name="connsiteY25" fmla="*/ 340042 h 386715"/>
                <a:gd name="connsiteX26" fmla="*/ 172403 w 225742"/>
                <a:gd name="connsiteY26" fmla="*/ 72390 h 386715"/>
                <a:gd name="connsiteX27" fmla="*/ 135255 w 225742"/>
                <a:gd name="connsiteY27" fmla="*/ 36195 h 386715"/>
                <a:gd name="connsiteX28" fmla="*/ 172403 w 225742"/>
                <a:gd name="connsiteY28" fmla="*/ 0 h 386715"/>
                <a:gd name="connsiteX29" fmla="*/ 209550 w 225742"/>
                <a:gd name="connsiteY29" fmla="*/ 36195 h 386715"/>
                <a:gd name="connsiteX30" fmla="*/ 172403 w 225742"/>
                <a:gd name="connsiteY30" fmla="*/ 72390 h 3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5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3"/>
                    <a:pt x="112395" y="107633"/>
                  </a:cubicBezTo>
                  <a:cubicBezTo>
                    <a:pt x="187642" y="107633"/>
                    <a:pt x="225742" y="142875"/>
                    <a:pt x="225742" y="210503"/>
                  </a:cubicBezTo>
                  <a:lnTo>
                    <a:pt x="225742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7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7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7" y="72390"/>
                  </a:cubicBezTo>
                  <a:close/>
                  <a:moveTo>
                    <a:pt x="103822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0985"/>
                  </a:lnTo>
                  <a:cubicBezTo>
                    <a:pt x="150495" y="257175"/>
                    <a:pt x="135255" y="256222"/>
                    <a:pt x="120967" y="256222"/>
                  </a:cubicBezTo>
                  <a:cubicBezTo>
                    <a:pt x="81915" y="256222"/>
                    <a:pt x="59055" y="271463"/>
                    <a:pt x="59055" y="300038"/>
                  </a:cubicBezTo>
                  <a:cubicBezTo>
                    <a:pt x="59055" y="324803"/>
                    <a:pt x="76200" y="340042"/>
                    <a:pt x="103822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402015ED-8B6D-DE4E-8093-A79355D84C63}"/>
                </a:ext>
              </a:extLst>
            </p:cNvPr>
            <p:cNvSpPr/>
            <p:nvPr/>
          </p:nvSpPr>
          <p:spPr>
            <a:xfrm>
              <a:off x="2069462" y="500120"/>
              <a:ext cx="55775" cy="120526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2870 w 165734"/>
                <a:gd name="connsiteY13" fmla="*/ 138113 h 358140"/>
                <a:gd name="connsiteX14" fmla="*/ 102870 w 165734"/>
                <a:gd name="connsiteY14" fmla="*/ 269558 h 358140"/>
                <a:gd name="connsiteX15" fmla="*/ 131445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2870" y="138113"/>
                  </a:lnTo>
                  <a:lnTo>
                    <a:pt x="102870" y="269558"/>
                  </a:lnTo>
                  <a:cubicBezTo>
                    <a:pt x="102870" y="294322"/>
                    <a:pt x="111443" y="304800"/>
                    <a:pt x="131445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94" name="Freihandform: Form 87">
            <a:extLst>
              <a:ext uri="{FF2B5EF4-FFF2-40B4-BE49-F238E27FC236}">
                <a16:creationId xmlns:a16="http://schemas.microsoft.com/office/drawing/2014/main" id="{C7277E25-4150-EF4E-B2B2-BD3F0A3E2646}"/>
              </a:ext>
            </a:extLst>
          </p:cNvPr>
          <p:cNvSpPr/>
          <p:nvPr userDrawn="1"/>
        </p:nvSpPr>
        <p:spPr>
          <a:xfrm>
            <a:off x="10272966" y="300704"/>
            <a:ext cx="1403903" cy="535987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rgbClr val="041E42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880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0691-36C4-442B-801E-F5F906A331D4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9" name="Bildplatzhalter 8">
            <a:extLst>
              <a:ext uri="{FF2B5EF4-FFF2-40B4-BE49-F238E27FC236}">
                <a16:creationId xmlns:a16="http://schemas.microsoft.com/office/drawing/2014/main" id="{C307E1A8-BB91-4A01-9481-49FD8B566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29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7ADEC47A-086D-40D0-ACA4-6913593381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6329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814385D7-3CBE-40E3-B67F-C8C515F3C0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BF0108A6-83E5-4EB1-9FFE-599D1B8CC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8" y="235471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267C2477-3228-475F-AFD7-A441A08AAE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372EDABB-0CB3-495E-B38E-EBB187C3F0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8" y="452537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F8DE391A-D3CD-46A0-9DA6-BE18B632C9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6D22FFA5-3E37-4F35-A696-49186B6B11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8" y="307826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BFD50D54-7BD1-4F76-8C9C-C2D77E5924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1CB17604-E112-4197-B54C-292891529D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8" y="380182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D30B4D90-1B5E-403E-AD31-C320040320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72B1944A-640B-4200-A785-CFA163F718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8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CB7BBA-6A53-45DD-882E-1DF6A9978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E56B6C1-047C-44D7-B1DD-8B723581E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8" y="163115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8F4DFED6-EBAA-4D0C-A5C6-CD2902883FB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5D3C98-AF8F-400F-858D-1D6CD4B9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E94ED47E-AE0F-46CF-A861-AA42DCC173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5159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318" y="2875002"/>
            <a:ext cx="11157743" cy="1107996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Kapiteltrenner</a:t>
            </a:r>
            <a:br>
              <a:rPr lang="de-DE" dirty="0"/>
            </a:br>
            <a:r>
              <a:rPr lang="de-DE" dirty="0"/>
              <a:t>Mehrzeilig möglich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DBE663-8CF8-4EA4-AF83-5C771F9A06FE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F00BE4-512D-4F35-B132-4E5C5CF1413D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rgbClr val="2F5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7987594-F169-42FB-8839-77BF8D405E37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rgbClr val="2F5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A6E8BA9-5951-4163-8A80-4621C65DA816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59DAB7DF-1308-4B09-91FE-7DF38D6584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87654828-5D94-4A05-BD5F-25792A149E05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9D3F2F75-1623-4F64-97FE-EA0C4D9FABDC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042E0F0-49A6-465F-A607-A4C2EFB548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9D612980-2A2D-4E94-8238-9C67C608554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CE76F8C-9B22-4BB3-B2D6-15EC2A58C7A7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843E82-BEFA-4CF2-BA2F-3C80060D31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4762BE88-2459-479F-84FF-4DF483AA142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104E26F8-EA1A-4C6F-92E1-8F6F98ABFA1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1A8A854C-301D-4327-AEA2-BCC20A887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5A547124-456E-49C6-8FC8-111D0AAFEB7F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73B26B5D-1FEC-45B5-B34A-6A1B50955F0E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3423A679-4F5C-456E-AB6C-7A18EA3E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69754FAD-5E71-4087-B3E8-0FEC37E0D864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7C156EC4-BDB3-4DEA-9B78-E98FCFD2F54B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9E9C384D-D46B-429F-9A97-86F6E3560F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64B7918E-86D1-49EB-8917-1468D42A6E25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50A6733-FD78-4442-98B4-E2BED64B460F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77BB574D-D198-49E4-874D-732C0CBD5B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67A72ACB-A6A0-450F-A8F3-9CA35EFC5560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4970FA2-8D2D-462F-BD21-BDE052DC5824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A7C30986-FB99-416E-BC3E-3BAEC067C1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4CE018F4-A860-49B3-B4CD-A328759F15C6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7C2BACBD-0A67-4A9A-B5DC-10C76F5DE4C2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65F81584-9968-42FA-B3A9-1C13CEAE92A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B6D353C6-61DE-4475-8AC6-6D8AF12D49FB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935008F2-D1D5-498F-9932-727B677C0AD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9E72FA59-B055-4F1F-8F32-E797C18F96F9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B89FA96C-C88D-4C6A-BE88-F3E3083BC5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CD67028C-ACEA-4E1C-BF3F-B09177D4335E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AAA9021C-F612-7A45-9064-2DAABFCA9C99}"/>
              </a:ext>
            </a:extLst>
          </p:cNvPr>
          <p:cNvGrpSpPr/>
          <p:nvPr userDrawn="1"/>
        </p:nvGrpSpPr>
        <p:grpSpPr>
          <a:xfrm>
            <a:off x="510639" y="293096"/>
            <a:ext cx="2388067" cy="301237"/>
            <a:chOff x="510639" y="293688"/>
            <a:chExt cx="2594512" cy="327279"/>
          </a:xfrm>
        </p:grpSpPr>
        <p:sp>
          <p:nvSpPr>
            <p:cNvPr id="92" name="Freihandform: Form 139">
              <a:extLst>
                <a:ext uri="{FF2B5EF4-FFF2-40B4-BE49-F238E27FC236}">
                  <a16:creationId xmlns:a16="http://schemas.microsoft.com/office/drawing/2014/main" id="{239FEB29-764E-D84F-A6B9-E572E9BA35FA}"/>
                </a:ext>
              </a:extLst>
            </p:cNvPr>
            <p:cNvSpPr/>
            <p:nvPr/>
          </p:nvSpPr>
          <p:spPr>
            <a:xfrm>
              <a:off x="519935" y="300420"/>
              <a:ext cx="78213" cy="124372"/>
            </a:xfrm>
            <a:custGeom>
              <a:avLst/>
              <a:gdLst>
                <a:gd name="connsiteX0" fmla="*/ 232410 w 232409"/>
                <a:gd name="connsiteY0" fmla="*/ 60960 h 369569"/>
                <a:gd name="connsiteX1" fmla="*/ 65723 w 232409"/>
                <a:gd name="connsiteY1" fmla="*/ 60960 h 369569"/>
                <a:gd name="connsiteX2" fmla="*/ 65723 w 232409"/>
                <a:gd name="connsiteY2" fmla="*/ 152400 h 369569"/>
                <a:gd name="connsiteX3" fmla="*/ 189547 w 232409"/>
                <a:gd name="connsiteY3" fmla="*/ 152400 h 369569"/>
                <a:gd name="connsiteX4" fmla="*/ 189547 w 232409"/>
                <a:gd name="connsiteY4" fmla="*/ 212408 h 369569"/>
                <a:gd name="connsiteX5" fmla="*/ 65723 w 232409"/>
                <a:gd name="connsiteY5" fmla="*/ 212408 h 369569"/>
                <a:gd name="connsiteX6" fmla="*/ 65723 w 232409"/>
                <a:gd name="connsiteY6" fmla="*/ 369570 h 369569"/>
                <a:gd name="connsiteX7" fmla="*/ 0 w 232409"/>
                <a:gd name="connsiteY7" fmla="*/ 369570 h 369569"/>
                <a:gd name="connsiteX8" fmla="*/ 0 w 232409"/>
                <a:gd name="connsiteY8" fmla="*/ 0 h 369569"/>
                <a:gd name="connsiteX9" fmla="*/ 231458 w 232409"/>
                <a:gd name="connsiteY9" fmla="*/ 0 h 369569"/>
                <a:gd name="connsiteX10" fmla="*/ 231458 w 232409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09" h="369569">
                  <a:moveTo>
                    <a:pt x="232410" y="60960"/>
                  </a:moveTo>
                  <a:lnTo>
                    <a:pt x="65723" y="60960"/>
                  </a:lnTo>
                  <a:lnTo>
                    <a:pt x="65723" y="152400"/>
                  </a:lnTo>
                  <a:lnTo>
                    <a:pt x="189547" y="152400"/>
                  </a:lnTo>
                  <a:lnTo>
                    <a:pt x="189547" y="212408"/>
                  </a:lnTo>
                  <a:lnTo>
                    <a:pt x="65723" y="212408"/>
                  </a:lnTo>
                  <a:lnTo>
                    <a:pt x="65723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" name="Freihandform: Form 140">
              <a:extLst>
                <a:ext uri="{FF2B5EF4-FFF2-40B4-BE49-F238E27FC236}">
                  <a16:creationId xmlns:a16="http://schemas.microsoft.com/office/drawing/2014/main" id="{30E07473-1FE4-ED4D-ABDA-C4460B82C76D}"/>
                </a:ext>
              </a:extLst>
            </p:cNvPr>
            <p:cNvSpPr/>
            <p:nvPr/>
          </p:nvSpPr>
          <p:spPr>
            <a:xfrm>
              <a:off x="610329" y="332713"/>
              <a:ext cx="53852" cy="91758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" name="Freihandform: Form 141">
              <a:extLst>
                <a:ext uri="{FF2B5EF4-FFF2-40B4-BE49-F238E27FC236}">
                  <a16:creationId xmlns:a16="http://schemas.microsoft.com/office/drawing/2014/main" id="{ACFFFEA1-E2B9-BF4B-8614-D4E5B5F85F27}"/>
                </a:ext>
              </a:extLst>
            </p:cNvPr>
            <p:cNvSpPr/>
            <p:nvPr/>
          </p:nvSpPr>
          <p:spPr>
            <a:xfrm>
              <a:off x="679247" y="294971"/>
              <a:ext cx="26605" cy="129501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142">
              <a:extLst>
                <a:ext uri="{FF2B5EF4-FFF2-40B4-BE49-F238E27FC236}">
                  <a16:creationId xmlns:a16="http://schemas.microsoft.com/office/drawing/2014/main" id="{DCFE20F4-1FAA-3B4B-AFD3-FE5FED6F8703}"/>
                </a:ext>
              </a:extLst>
            </p:cNvPr>
            <p:cNvSpPr/>
            <p:nvPr/>
          </p:nvSpPr>
          <p:spPr>
            <a:xfrm>
              <a:off x="725086" y="332795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2" y="74295"/>
                    <a:pt x="159067" y="50482"/>
                    <a:pt x="123825" y="50482"/>
                  </a:cubicBezTo>
                  <a:cubicBezTo>
                    <a:pt x="89535" y="50482"/>
                    <a:pt x="67627" y="74295"/>
                    <a:pt x="61913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143">
              <a:extLst>
                <a:ext uri="{FF2B5EF4-FFF2-40B4-BE49-F238E27FC236}">
                  <a16:creationId xmlns:a16="http://schemas.microsoft.com/office/drawing/2014/main" id="{3D433F7E-E5FB-4B45-87E4-D54E97FD3DEE}"/>
                </a:ext>
              </a:extLst>
            </p:cNvPr>
            <p:cNvSpPr/>
            <p:nvPr/>
          </p:nvSpPr>
          <p:spPr>
            <a:xfrm>
              <a:off x="825417" y="293688"/>
              <a:ext cx="83663" cy="133347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2 w 248602"/>
                <a:gd name="connsiteY5" fmla="*/ 0 h 396239"/>
                <a:gd name="connsiteX6" fmla="*/ 248602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0960 w 248602"/>
                <a:gd name="connsiteY12" fmla="*/ 255270 h 396239"/>
                <a:gd name="connsiteX13" fmla="*/ 122872 w 248602"/>
                <a:gd name="connsiteY13" fmla="*/ 340995 h 396239"/>
                <a:gd name="connsiteX14" fmla="*/ 186690 w 248602"/>
                <a:gd name="connsiteY14" fmla="*/ 305753 h 396239"/>
                <a:gd name="connsiteX15" fmla="*/ 186690 w 248602"/>
                <a:gd name="connsiteY15" fmla="*/ 207645 h 396239"/>
                <a:gd name="connsiteX16" fmla="*/ 122872 w 248602"/>
                <a:gd name="connsiteY16" fmla="*/ 172402 h 396239"/>
                <a:gd name="connsiteX17" fmla="*/ 60960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2" y="0"/>
                  </a:lnTo>
                  <a:lnTo>
                    <a:pt x="248602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0960" y="255270"/>
                  </a:moveTo>
                  <a:cubicBezTo>
                    <a:pt x="60960" y="309563"/>
                    <a:pt x="83820" y="340995"/>
                    <a:pt x="122872" y="340995"/>
                  </a:cubicBezTo>
                  <a:cubicBezTo>
                    <a:pt x="146685" y="340995"/>
                    <a:pt x="166688" y="329565"/>
                    <a:pt x="186690" y="305753"/>
                  </a:cubicBezTo>
                  <a:lnTo>
                    <a:pt x="186690" y="207645"/>
                  </a:lnTo>
                  <a:cubicBezTo>
                    <a:pt x="168592" y="183833"/>
                    <a:pt x="148590" y="172402"/>
                    <a:pt x="122872" y="172402"/>
                  </a:cubicBezTo>
                  <a:cubicBezTo>
                    <a:pt x="82867" y="172402"/>
                    <a:pt x="60960" y="201930"/>
                    <a:pt x="60960" y="25527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144">
              <a:extLst>
                <a:ext uri="{FF2B5EF4-FFF2-40B4-BE49-F238E27FC236}">
                  <a16:creationId xmlns:a16="http://schemas.microsoft.com/office/drawing/2014/main" id="{39EB8253-0480-F945-BF50-3C39BC415AEF}"/>
                </a:ext>
              </a:extLst>
            </p:cNvPr>
            <p:cNvSpPr/>
            <p:nvPr/>
          </p:nvSpPr>
          <p:spPr>
            <a:xfrm>
              <a:off x="936967" y="332713"/>
              <a:ext cx="53852" cy="91758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" name="Freihandform: Form 145">
              <a:extLst>
                <a:ext uri="{FF2B5EF4-FFF2-40B4-BE49-F238E27FC236}">
                  <a16:creationId xmlns:a16="http://schemas.microsoft.com/office/drawing/2014/main" id="{3C3CAEA5-31EB-6B48-8A0B-FDDA4E37BB49}"/>
                </a:ext>
              </a:extLst>
            </p:cNvPr>
            <p:cNvSpPr/>
            <p:nvPr/>
          </p:nvSpPr>
          <p:spPr>
            <a:xfrm>
              <a:off x="1005565" y="294971"/>
              <a:ext cx="26605" cy="129501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1438 w 79057"/>
                <a:gd name="connsiteY5" fmla="*/ 384810 h 384810"/>
                <a:gd name="connsiteX6" fmla="*/ 9525 w 79057"/>
                <a:gd name="connsiteY6" fmla="*/ 384810 h 384810"/>
                <a:gd name="connsiteX7" fmla="*/ 9525 w 79057"/>
                <a:gd name="connsiteY7" fmla="*/ 118110 h 384810"/>
                <a:gd name="connsiteX8" fmla="*/ 71438 w 79057"/>
                <a:gd name="connsiteY8" fmla="*/ 118110 h 384810"/>
                <a:gd name="connsiteX9" fmla="*/ 71438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1913" y="0"/>
                    <a:pt x="79058" y="16193"/>
                    <a:pt x="79058" y="38100"/>
                  </a:cubicBezTo>
                  <a:close/>
                  <a:moveTo>
                    <a:pt x="71438" y="384810"/>
                  </a:moveTo>
                  <a:lnTo>
                    <a:pt x="9525" y="384810"/>
                  </a:lnTo>
                  <a:lnTo>
                    <a:pt x="9525" y="118110"/>
                  </a:lnTo>
                  <a:lnTo>
                    <a:pt x="71438" y="118110"/>
                  </a:lnTo>
                  <a:lnTo>
                    <a:pt x="71438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" name="Freihandform: Form 146">
              <a:extLst>
                <a:ext uri="{FF2B5EF4-FFF2-40B4-BE49-F238E27FC236}">
                  <a16:creationId xmlns:a16="http://schemas.microsoft.com/office/drawing/2014/main" id="{6BF62CD0-F5B5-8845-8426-81D7F83163CB}"/>
                </a:ext>
              </a:extLst>
            </p:cNvPr>
            <p:cNvSpPr/>
            <p:nvPr/>
          </p:nvSpPr>
          <p:spPr>
            <a:xfrm>
              <a:off x="1052044" y="332474"/>
              <a:ext cx="75649" cy="94240"/>
            </a:xfrm>
            <a:custGeom>
              <a:avLst/>
              <a:gdLst>
                <a:gd name="connsiteX0" fmla="*/ 222885 w 224789"/>
                <a:gd name="connsiteY0" fmla="*/ 237172 h 280034"/>
                <a:gd name="connsiteX1" fmla="*/ 127635 w 224789"/>
                <a:gd name="connsiteY1" fmla="*/ 280035 h 280034"/>
                <a:gd name="connsiteX2" fmla="*/ 0 w 224789"/>
                <a:gd name="connsiteY2" fmla="*/ 140970 h 280034"/>
                <a:gd name="connsiteX3" fmla="*/ 128588 w 224789"/>
                <a:gd name="connsiteY3" fmla="*/ 0 h 280034"/>
                <a:gd name="connsiteX4" fmla="*/ 224790 w 224789"/>
                <a:gd name="connsiteY4" fmla="*/ 45720 h 280034"/>
                <a:gd name="connsiteX5" fmla="*/ 181927 w 224789"/>
                <a:gd name="connsiteY5" fmla="*/ 86678 h 280034"/>
                <a:gd name="connsiteX6" fmla="*/ 128588 w 224789"/>
                <a:gd name="connsiteY6" fmla="*/ 57150 h 280034"/>
                <a:gd name="connsiteX7" fmla="*/ 62865 w 224789"/>
                <a:gd name="connsiteY7" fmla="*/ 140018 h 280034"/>
                <a:gd name="connsiteX8" fmla="*/ 128588 w 224789"/>
                <a:gd name="connsiteY8" fmla="*/ 222885 h 280034"/>
                <a:gd name="connsiteX9" fmla="*/ 183833 w 224789"/>
                <a:gd name="connsiteY9" fmla="*/ 193358 h 280034"/>
                <a:gd name="connsiteX10" fmla="*/ 222885 w 224789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4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" name="Freihandform: Form 147">
              <a:extLst>
                <a:ext uri="{FF2B5EF4-FFF2-40B4-BE49-F238E27FC236}">
                  <a16:creationId xmlns:a16="http://schemas.microsoft.com/office/drawing/2014/main" id="{74F82E2E-2B50-F84C-8BD0-1F0FD1E8B441}"/>
                </a:ext>
              </a:extLst>
            </p:cNvPr>
            <p:cNvSpPr/>
            <p:nvPr/>
          </p:nvSpPr>
          <p:spPr>
            <a:xfrm>
              <a:off x="1145644" y="293688"/>
              <a:ext cx="77252" cy="131103"/>
            </a:xfrm>
            <a:custGeom>
              <a:avLst/>
              <a:gdLst>
                <a:gd name="connsiteX0" fmla="*/ 229553 w 229552"/>
                <a:gd name="connsiteY0" fmla="*/ 388620 h 389572"/>
                <a:gd name="connsiteX1" fmla="*/ 167640 w 229552"/>
                <a:gd name="connsiteY1" fmla="*/ 388620 h 389572"/>
                <a:gd name="connsiteX2" fmla="*/ 167640 w 229552"/>
                <a:gd name="connsiteY2" fmla="*/ 236220 h 389572"/>
                <a:gd name="connsiteX3" fmla="*/ 118110 w 229552"/>
                <a:gd name="connsiteY3" fmla="*/ 171450 h 389572"/>
                <a:gd name="connsiteX4" fmla="*/ 62865 w 229552"/>
                <a:gd name="connsiteY4" fmla="*/ 236220 h 389572"/>
                <a:gd name="connsiteX5" fmla="*/ 62865 w 229552"/>
                <a:gd name="connsiteY5" fmla="*/ 389573 h 389572"/>
                <a:gd name="connsiteX6" fmla="*/ 0 w 229552"/>
                <a:gd name="connsiteY6" fmla="*/ 389573 h 389572"/>
                <a:gd name="connsiteX7" fmla="*/ 0 w 229552"/>
                <a:gd name="connsiteY7" fmla="*/ 15240 h 389572"/>
                <a:gd name="connsiteX8" fmla="*/ 61913 w 229552"/>
                <a:gd name="connsiteY8" fmla="*/ 0 h 389572"/>
                <a:gd name="connsiteX9" fmla="*/ 61913 w 229552"/>
                <a:gd name="connsiteY9" fmla="*/ 155258 h 389572"/>
                <a:gd name="connsiteX10" fmla="*/ 62865 w 229552"/>
                <a:gd name="connsiteY10" fmla="*/ 155258 h 389572"/>
                <a:gd name="connsiteX11" fmla="*/ 140970 w 229552"/>
                <a:gd name="connsiteY11" fmla="*/ 116205 h 389572"/>
                <a:gd name="connsiteX12" fmla="*/ 228600 w 229552"/>
                <a:gd name="connsiteY12" fmla="*/ 223838 h 389572"/>
                <a:gd name="connsiteX13" fmla="*/ 228600 w 229552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389572">
                  <a:moveTo>
                    <a:pt x="229553" y="388620"/>
                  </a:moveTo>
                  <a:lnTo>
                    <a:pt x="167640" y="388620"/>
                  </a:lnTo>
                  <a:lnTo>
                    <a:pt x="167640" y="236220"/>
                  </a:lnTo>
                  <a:cubicBezTo>
                    <a:pt x="167640" y="197168"/>
                    <a:pt x="155257" y="171450"/>
                    <a:pt x="118110" y="171450"/>
                  </a:cubicBezTo>
                  <a:cubicBezTo>
                    <a:pt x="75247" y="171450"/>
                    <a:pt x="62865" y="205740"/>
                    <a:pt x="62865" y="236220"/>
                  </a:cubicBezTo>
                  <a:lnTo>
                    <a:pt x="62865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" name="Freihandform: Form 148">
              <a:extLst>
                <a:ext uri="{FF2B5EF4-FFF2-40B4-BE49-F238E27FC236}">
                  <a16:creationId xmlns:a16="http://schemas.microsoft.com/office/drawing/2014/main" id="{764A666C-D860-AD49-B7E5-01027DAF2F9E}"/>
                </a:ext>
              </a:extLst>
            </p:cNvPr>
            <p:cNvSpPr/>
            <p:nvPr/>
          </p:nvSpPr>
          <p:spPr>
            <a:xfrm>
              <a:off x="1246937" y="359721"/>
              <a:ext cx="43915" cy="19874"/>
            </a:xfrm>
            <a:custGeom>
              <a:avLst/>
              <a:gdLst>
                <a:gd name="connsiteX0" fmla="*/ 130492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2 w 130492"/>
                <a:gd name="connsiteY3" fmla="*/ 0 h 59055"/>
                <a:gd name="connsiteX4" fmla="*/ 130492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2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2" y="0"/>
                  </a:lnTo>
                  <a:lnTo>
                    <a:pt x="130492" y="5905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: Form 149">
              <a:extLst>
                <a:ext uri="{FF2B5EF4-FFF2-40B4-BE49-F238E27FC236}">
                  <a16:creationId xmlns:a16="http://schemas.microsoft.com/office/drawing/2014/main" id="{A60FAD8F-356D-9A49-8917-F8D75E39E254}"/>
                </a:ext>
              </a:extLst>
            </p:cNvPr>
            <p:cNvSpPr/>
            <p:nvPr/>
          </p:nvSpPr>
          <p:spPr>
            <a:xfrm>
              <a:off x="1302071" y="300420"/>
              <a:ext cx="115397" cy="124051"/>
            </a:xfrm>
            <a:custGeom>
              <a:avLst/>
              <a:gdLst>
                <a:gd name="connsiteX0" fmla="*/ 136208 w 342900"/>
                <a:gd name="connsiteY0" fmla="*/ 0 h 368617"/>
                <a:gd name="connsiteX1" fmla="*/ 205740 w 342900"/>
                <a:gd name="connsiteY1" fmla="*/ 0 h 368617"/>
                <a:gd name="connsiteX2" fmla="*/ 342900 w 342900"/>
                <a:gd name="connsiteY2" fmla="*/ 368618 h 368617"/>
                <a:gd name="connsiteX3" fmla="*/ 271463 w 342900"/>
                <a:gd name="connsiteY3" fmla="*/ 368618 h 368617"/>
                <a:gd name="connsiteX4" fmla="*/ 244793 w 342900"/>
                <a:gd name="connsiteY4" fmla="*/ 290512 h 368617"/>
                <a:gd name="connsiteX5" fmla="*/ 96203 w 342900"/>
                <a:gd name="connsiteY5" fmla="*/ 290512 h 368617"/>
                <a:gd name="connsiteX6" fmla="*/ 69533 w 342900"/>
                <a:gd name="connsiteY6" fmla="*/ 368618 h 368617"/>
                <a:gd name="connsiteX7" fmla="*/ 0 w 342900"/>
                <a:gd name="connsiteY7" fmla="*/ 368618 h 368617"/>
                <a:gd name="connsiteX8" fmla="*/ 136208 w 342900"/>
                <a:gd name="connsiteY8" fmla="*/ 0 h 368617"/>
                <a:gd name="connsiteX9" fmla="*/ 116205 w 342900"/>
                <a:gd name="connsiteY9" fmla="*/ 231458 h 368617"/>
                <a:gd name="connsiteX10" fmla="*/ 223838 w 342900"/>
                <a:gd name="connsiteY10" fmla="*/ 231458 h 368617"/>
                <a:gd name="connsiteX11" fmla="*/ 170498 w 342900"/>
                <a:gd name="connsiteY11" fmla="*/ 75247 h 368617"/>
                <a:gd name="connsiteX12" fmla="*/ 169545 w 342900"/>
                <a:gd name="connsiteY12" fmla="*/ 75247 h 368617"/>
                <a:gd name="connsiteX13" fmla="*/ 116205 w 342900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368617">
                  <a:moveTo>
                    <a:pt x="136208" y="0"/>
                  </a:moveTo>
                  <a:lnTo>
                    <a:pt x="205740" y="0"/>
                  </a:lnTo>
                  <a:lnTo>
                    <a:pt x="342900" y="368618"/>
                  </a:lnTo>
                  <a:lnTo>
                    <a:pt x="271463" y="368618"/>
                  </a:lnTo>
                  <a:lnTo>
                    <a:pt x="244793" y="290512"/>
                  </a:lnTo>
                  <a:lnTo>
                    <a:pt x="96203" y="290512"/>
                  </a:lnTo>
                  <a:lnTo>
                    <a:pt x="69533" y="368618"/>
                  </a:lnTo>
                  <a:lnTo>
                    <a:pt x="0" y="368618"/>
                  </a:lnTo>
                  <a:lnTo>
                    <a:pt x="136208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8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" name="Freihandform: Form 150">
              <a:extLst>
                <a:ext uri="{FF2B5EF4-FFF2-40B4-BE49-F238E27FC236}">
                  <a16:creationId xmlns:a16="http://schemas.microsoft.com/office/drawing/2014/main" id="{2122BFDD-4180-3242-9DE6-1722C6BB87E1}"/>
                </a:ext>
              </a:extLst>
            </p:cNvPr>
            <p:cNvSpPr/>
            <p:nvPr/>
          </p:nvSpPr>
          <p:spPr>
            <a:xfrm>
              <a:off x="1436060" y="293688"/>
              <a:ext cx="20835" cy="130783"/>
            </a:xfrm>
            <a:custGeom>
              <a:avLst/>
              <a:gdLst>
                <a:gd name="connsiteX0" fmla="*/ 61913 w 61912"/>
                <a:gd name="connsiteY0" fmla="*/ 388620 h 388620"/>
                <a:gd name="connsiteX1" fmla="*/ 0 w 61912"/>
                <a:gd name="connsiteY1" fmla="*/ 388620 h 388620"/>
                <a:gd name="connsiteX2" fmla="*/ 0 w 61912"/>
                <a:gd name="connsiteY2" fmla="*/ 14288 h 388620"/>
                <a:gd name="connsiteX3" fmla="*/ 61913 w 61912"/>
                <a:gd name="connsiteY3" fmla="*/ 0 h 388620"/>
                <a:gd name="connsiteX4" fmla="*/ 61913 w 61912"/>
                <a:gd name="connsiteY4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8620">
                  <a:moveTo>
                    <a:pt x="61913" y="388620"/>
                  </a:moveTo>
                  <a:lnTo>
                    <a:pt x="0" y="388620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862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" name="Freihandform: Form 151">
              <a:extLst>
                <a:ext uri="{FF2B5EF4-FFF2-40B4-BE49-F238E27FC236}">
                  <a16:creationId xmlns:a16="http://schemas.microsoft.com/office/drawing/2014/main" id="{A137BDFA-16B4-5E4D-90CA-25E45475E283}"/>
                </a:ext>
              </a:extLst>
            </p:cNvPr>
            <p:cNvSpPr/>
            <p:nvPr/>
          </p:nvSpPr>
          <p:spPr>
            <a:xfrm>
              <a:off x="1479334" y="332795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3355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" name="Freihandform: Form 152">
              <a:extLst>
                <a:ext uri="{FF2B5EF4-FFF2-40B4-BE49-F238E27FC236}">
                  <a16:creationId xmlns:a16="http://schemas.microsoft.com/office/drawing/2014/main" id="{51BC45C2-1274-BB42-B2FF-655E609A4F3F}"/>
                </a:ext>
              </a:extLst>
            </p:cNvPr>
            <p:cNvSpPr/>
            <p:nvPr/>
          </p:nvSpPr>
          <p:spPr>
            <a:xfrm>
              <a:off x="1572613" y="334718"/>
              <a:ext cx="85906" cy="89753"/>
            </a:xfrm>
            <a:custGeom>
              <a:avLst/>
              <a:gdLst>
                <a:gd name="connsiteX0" fmla="*/ 255270 w 255269"/>
                <a:gd name="connsiteY0" fmla="*/ 266700 h 266700"/>
                <a:gd name="connsiteX1" fmla="*/ 183832 w 255269"/>
                <a:gd name="connsiteY1" fmla="*/ 266700 h 266700"/>
                <a:gd name="connsiteX2" fmla="*/ 126682 w 255269"/>
                <a:gd name="connsiteY2" fmla="*/ 174307 h 266700"/>
                <a:gd name="connsiteX3" fmla="*/ 125730 w 255269"/>
                <a:gd name="connsiteY3" fmla="*/ 174307 h 266700"/>
                <a:gd name="connsiteX4" fmla="*/ 70485 w 255269"/>
                <a:gd name="connsiteY4" fmla="*/ 266700 h 266700"/>
                <a:gd name="connsiteX5" fmla="*/ 0 w 255269"/>
                <a:gd name="connsiteY5" fmla="*/ 266700 h 266700"/>
                <a:gd name="connsiteX6" fmla="*/ 91440 w 255269"/>
                <a:gd name="connsiteY6" fmla="*/ 128588 h 266700"/>
                <a:gd name="connsiteX7" fmla="*/ 6667 w 255269"/>
                <a:gd name="connsiteY7" fmla="*/ 0 h 266700"/>
                <a:gd name="connsiteX8" fmla="*/ 77152 w 255269"/>
                <a:gd name="connsiteY8" fmla="*/ 0 h 266700"/>
                <a:gd name="connsiteX9" fmla="*/ 127635 w 255269"/>
                <a:gd name="connsiteY9" fmla="*/ 81915 h 266700"/>
                <a:gd name="connsiteX10" fmla="*/ 128588 w 255269"/>
                <a:gd name="connsiteY10" fmla="*/ 81915 h 266700"/>
                <a:gd name="connsiteX11" fmla="*/ 178117 w 255269"/>
                <a:gd name="connsiteY11" fmla="*/ 0 h 266700"/>
                <a:gd name="connsiteX12" fmla="*/ 247650 w 255269"/>
                <a:gd name="connsiteY12" fmla="*/ 0 h 266700"/>
                <a:gd name="connsiteX13" fmla="*/ 163830 w 255269"/>
                <a:gd name="connsiteY13" fmla="*/ 127635 h 266700"/>
                <a:gd name="connsiteX14" fmla="*/ 255270 w 255269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69" h="266700">
                  <a:moveTo>
                    <a:pt x="255270" y="266700"/>
                  </a:moveTo>
                  <a:lnTo>
                    <a:pt x="183832" y="266700"/>
                  </a:lnTo>
                  <a:lnTo>
                    <a:pt x="126682" y="174307"/>
                  </a:lnTo>
                  <a:lnTo>
                    <a:pt x="125730" y="174307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7" y="0"/>
                  </a:lnTo>
                  <a:lnTo>
                    <a:pt x="77152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7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" name="Freihandform: Form 153">
              <a:extLst>
                <a:ext uri="{FF2B5EF4-FFF2-40B4-BE49-F238E27FC236}">
                  <a16:creationId xmlns:a16="http://schemas.microsoft.com/office/drawing/2014/main" id="{039CA6A1-8CFA-4A4B-9F23-2BB7B0C89625}"/>
                </a:ext>
              </a:extLst>
            </p:cNvPr>
            <p:cNvSpPr/>
            <p:nvPr/>
          </p:nvSpPr>
          <p:spPr>
            <a:xfrm>
              <a:off x="1669733" y="332795"/>
              <a:ext cx="75975" cy="93920"/>
            </a:xfrm>
            <a:custGeom>
              <a:avLst/>
              <a:gdLst>
                <a:gd name="connsiteX0" fmla="*/ 114317 w 225759"/>
                <a:gd name="connsiteY0" fmla="*/ 107632 h 279082"/>
                <a:gd name="connsiteX1" fmla="*/ 164799 w 225759"/>
                <a:gd name="connsiteY1" fmla="*/ 113347 h 279082"/>
                <a:gd name="connsiteX2" fmla="*/ 164799 w 225759"/>
                <a:gd name="connsiteY2" fmla="*/ 103822 h 279082"/>
                <a:gd name="connsiteX3" fmla="*/ 105744 w 225759"/>
                <a:gd name="connsiteY3" fmla="*/ 52388 h 279082"/>
                <a:gd name="connsiteX4" fmla="*/ 38117 w 225759"/>
                <a:gd name="connsiteY4" fmla="*/ 67628 h 279082"/>
                <a:gd name="connsiteX5" fmla="*/ 24782 w 225759"/>
                <a:gd name="connsiteY5" fmla="*/ 15240 h 279082"/>
                <a:gd name="connsiteX6" fmla="*/ 112412 w 225759"/>
                <a:gd name="connsiteY6" fmla="*/ 0 h 279082"/>
                <a:gd name="connsiteX7" fmla="*/ 225759 w 225759"/>
                <a:gd name="connsiteY7" fmla="*/ 102870 h 279082"/>
                <a:gd name="connsiteX8" fmla="*/ 225759 w 225759"/>
                <a:gd name="connsiteY8" fmla="*/ 273368 h 279082"/>
                <a:gd name="connsiteX9" fmla="*/ 166704 w 225759"/>
                <a:gd name="connsiteY9" fmla="*/ 273368 h 279082"/>
                <a:gd name="connsiteX10" fmla="*/ 166704 w 225759"/>
                <a:gd name="connsiteY10" fmla="*/ 244793 h 279082"/>
                <a:gd name="connsiteX11" fmla="*/ 165752 w 225759"/>
                <a:gd name="connsiteY11" fmla="*/ 244793 h 279082"/>
                <a:gd name="connsiteX12" fmla="*/ 87647 w 225759"/>
                <a:gd name="connsiteY12" fmla="*/ 279083 h 279082"/>
                <a:gd name="connsiteX13" fmla="*/ 17 w 225759"/>
                <a:gd name="connsiteY13" fmla="*/ 194310 h 279082"/>
                <a:gd name="connsiteX14" fmla="*/ 114317 w 225759"/>
                <a:gd name="connsiteY14" fmla="*/ 107632 h 279082"/>
                <a:gd name="connsiteX15" fmla="*/ 103839 w 225759"/>
                <a:gd name="connsiteY15" fmla="*/ 232410 h 279082"/>
                <a:gd name="connsiteX16" fmla="*/ 164799 w 225759"/>
                <a:gd name="connsiteY16" fmla="*/ 200025 h 279082"/>
                <a:gd name="connsiteX17" fmla="*/ 164799 w 225759"/>
                <a:gd name="connsiteY17" fmla="*/ 154305 h 279082"/>
                <a:gd name="connsiteX18" fmla="*/ 120984 w 225759"/>
                <a:gd name="connsiteY18" fmla="*/ 149543 h 279082"/>
                <a:gd name="connsiteX19" fmla="*/ 59072 w 225759"/>
                <a:gd name="connsiteY19" fmla="*/ 193358 h 279082"/>
                <a:gd name="connsiteX20" fmla="*/ 103839 w 225759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9" h="279082">
                  <a:moveTo>
                    <a:pt x="114317" y="107632"/>
                  </a:moveTo>
                  <a:cubicBezTo>
                    <a:pt x="131462" y="107632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7" y="52388"/>
                    <a:pt x="105744" y="52388"/>
                  </a:cubicBezTo>
                  <a:cubicBezTo>
                    <a:pt x="83837" y="52388"/>
                    <a:pt x="60024" y="57150"/>
                    <a:pt x="38117" y="67628"/>
                  </a:cubicBezTo>
                  <a:lnTo>
                    <a:pt x="24782" y="15240"/>
                  </a:lnTo>
                  <a:cubicBezTo>
                    <a:pt x="49547" y="5715"/>
                    <a:pt x="81932" y="0"/>
                    <a:pt x="112412" y="0"/>
                  </a:cubicBezTo>
                  <a:cubicBezTo>
                    <a:pt x="187659" y="0"/>
                    <a:pt x="225759" y="35243"/>
                    <a:pt x="225759" y="102870"/>
                  </a:cubicBezTo>
                  <a:lnTo>
                    <a:pt x="225759" y="273368"/>
                  </a:lnTo>
                  <a:lnTo>
                    <a:pt x="166704" y="273368"/>
                  </a:lnTo>
                  <a:lnTo>
                    <a:pt x="166704" y="244793"/>
                  </a:lnTo>
                  <a:lnTo>
                    <a:pt x="165752" y="244793"/>
                  </a:lnTo>
                  <a:cubicBezTo>
                    <a:pt x="142892" y="268605"/>
                    <a:pt x="119079" y="279083"/>
                    <a:pt x="87647" y="279083"/>
                  </a:cubicBezTo>
                  <a:cubicBezTo>
                    <a:pt x="34307" y="279083"/>
                    <a:pt x="17" y="245745"/>
                    <a:pt x="17" y="194310"/>
                  </a:cubicBezTo>
                  <a:cubicBezTo>
                    <a:pt x="-936" y="138113"/>
                    <a:pt x="39069" y="107632"/>
                    <a:pt x="114317" y="107632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4305"/>
                  </a:lnTo>
                  <a:cubicBezTo>
                    <a:pt x="150512" y="150495"/>
                    <a:pt x="135272" y="149543"/>
                    <a:pt x="120984" y="149543"/>
                  </a:cubicBezTo>
                  <a:cubicBezTo>
                    <a:pt x="81932" y="149543"/>
                    <a:pt x="59072" y="164783"/>
                    <a:pt x="59072" y="193358"/>
                  </a:cubicBezTo>
                  <a:cubicBezTo>
                    <a:pt x="59072" y="217170"/>
                    <a:pt x="76217" y="232410"/>
                    <a:pt x="103839" y="23241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" name="Freihandform: Form 154">
              <a:extLst>
                <a:ext uri="{FF2B5EF4-FFF2-40B4-BE49-F238E27FC236}">
                  <a16:creationId xmlns:a16="http://schemas.microsoft.com/office/drawing/2014/main" id="{ED05D2C0-4637-7549-888A-5A0ED2277201}"/>
                </a:ext>
              </a:extLst>
            </p:cNvPr>
            <p:cNvSpPr/>
            <p:nvPr/>
          </p:nvSpPr>
          <p:spPr>
            <a:xfrm>
              <a:off x="1772314" y="332795"/>
              <a:ext cx="77252" cy="91997"/>
            </a:xfrm>
            <a:custGeom>
              <a:avLst/>
              <a:gdLst>
                <a:gd name="connsiteX0" fmla="*/ 229553 w 229552"/>
                <a:gd name="connsiteY0" fmla="*/ 272415 h 273367"/>
                <a:gd name="connsiteX1" fmla="*/ 166688 w 229552"/>
                <a:gd name="connsiteY1" fmla="*/ 272415 h 273367"/>
                <a:gd name="connsiteX2" fmla="*/ 166688 w 229552"/>
                <a:gd name="connsiteY2" fmla="*/ 120015 h 273367"/>
                <a:gd name="connsiteX3" fmla="*/ 117157 w 229552"/>
                <a:gd name="connsiteY3" fmla="*/ 55245 h 273367"/>
                <a:gd name="connsiteX4" fmla="*/ 61913 w 229552"/>
                <a:gd name="connsiteY4" fmla="*/ 120015 h 273367"/>
                <a:gd name="connsiteX5" fmla="*/ 61913 w 229552"/>
                <a:gd name="connsiteY5" fmla="*/ 273368 h 273367"/>
                <a:gd name="connsiteX6" fmla="*/ 0 w 229552"/>
                <a:gd name="connsiteY6" fmla="*/ 273368 h 273367"/>
                <a:gd name="connsiteX7" fmla="*/ 0 w 229552"/>
                <a:gd name="connsiteY7" fmla="*/ 6668 h 273367"/>
                <a:gd name="connsiteX8" fmla="*/ 61913 w 229552"/>
                <a:gd name="connsiteY8" fmla="*/ 6668 h 273367"/>
                <a:gd name="connsiteX9" fmla="*/ 61913 w 229552"/>
                <a:gd name="connsiteY9" fmla="*/ 39053 h 273367"/>
                <a:gd name="connsiteX10" fmla="*/ 62865 w 229552"/>
                <a:gd name="connsiteY10" fmla="*/ 39053 h 273367"/>
                <a:gd name="connsiteX11" fmla="*/ 140970 w 229552"/>
                <a:gd name="connsiteY11" fmla="*/ 0 h 273367"/>
                <a:gd name="connsiteX12" fmla="*/ 228600 w 229552"/>
                <a:gd name="connsiteY12" fmla="*/ 107632 h 273367"/>
                <a:gd name="connsiteX13" fmla="*/ 228600 w 229552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273367">
                  <a:moveTo>
                    <a:pt x="229553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8" name="Freihandform: Form 155">
              <a:extLst>
                <a:ext uri="{FF2B5EF4-FFF2-40B4-BE49-F238E27FC236}">
                  <a16:creationId xmlns:a16="http://schemas.microsoft.com/office/drawing/2014/main" id="{E19058B0-7775-D44E-B670-ABF807D028C6}"/>
                </a:ext>
              </a:extLst>
            </p:cNvPr>
            <p:cNvSpPr/>
            <p:nvPr/>
          </p:nvSpPr>
          <p:spPr>
            <a:xfrm>
              <a:off x="1871684" y="293688"/>
              <a:ext cx="83663" cy="133347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3 w 248602"/>
                <a:gd name="connsiteY7" fmla="*/ 389573 h 396239"/>
                <a:gd name="connsiteX8" fmla="*/ 187643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3 w 248602"/>
                <a:gd name="connsiteY14" fmla="*/ 305753 h 396239"/>
                <a:gd name="connsiteX15" fmla="*/ 187643 w 248602"/>
                <a:gd name="connsiteY15" fmla="*/ 207645 h 396239"/>
                <a:gd name="connsiteX16" fmla="*/ 123825 w 248602"/>
                <a:gd name="connsiteY16" fmla="*/ 172402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3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3" y="389573"/>
                  </a:lnTo>
                  <a:lnTo>
                    <a:pt x="187643" y="358140"/>
                  </a:lnTo>
                  <a:lnTo>
                    <a:pt x="186690" y="358140"/>
                  </a:lnTo>
                  <a:cubicBezTo>
                    <a:pt x="167640" y="381953"/>
                    <a:pt x="140018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3" y="305753"/>
                  </a:cubicBezTo>
                  <a:lnTo>
                    <a:pt x="187643" y="207645"/>
                  </a:lnTo>
                  <a:cubicBezTo>
                    <a:pt x="169545" y="183833"/>
                    <a:pt x="149543" y="172402"/>
                    <a:pt x="123825" y="172402"/>
                  </a:cubicBezTo>
                  <a:cubicBezTo>
                    <a:pt x="82868" y="172402"/>
                    <a:pt x="61913" y="201930"/>
                    <a:pt x="61913" y="25527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9" name="Freihandform: Form 156">
              <a:extLst>
                <a:ext uri="{FF2B5EF4-FFF2-40B4-BE49-F238E27FC236}">
                  <a16:creationId xmlns:a16="http://schemas.microsoft.com/office/drawing/2014/main" id="{B494CC1A-A672-C84F-986B-05A683E0AF13}"/>
                </a:ext>
              </a:extLst>
            </p:cNvPr>
            <p:cNvSpPr/>
            <p:nvPr/>
          </p:nvSpPr>
          <p:spPr>
            <a:xfrm>
              <a:off x="1978106" y="332795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2402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7627" y="74295"/>
                    <a:pt x="62865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0" name="Freihandform: Form 157">
              <a:extLst>
                <a:ext uri="{FF2B5EF4-FFF2-40B4-BE49-F238E27FC236}">
                  <a16:creationId xmlns:a16="http://schemas.microsoft.com/office/drawing/2014/main" id="{3FA5D363-CFB8-0746-97D7-B5D03E23E745}"/>
                </a:ext>
              </a:extLst>
            </p:cNvPr>
            <p:cNvSpPr/>
            <p:nvPr/>
          </p:nvSpPr>
          <p:spPr>
            <a:xfrm>
              <a:off x="2083566" y="332713"/>
              <a:ext cx="53852" cy="91758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: Form 158">
              <a:extLst>
                <a:ext uri="{FF2B5EF4-FFF2-40B4-BE49-F238E27FC236}">
                  <a16:creationId xmlns:a16="http://schemas.microsoft.com/office/drawing/2014/main" id="{61F52BFA-2C47-174A-AD0B-49737BCE47CD}"/>
                </a:ext>
              </a:extLst>
            </p:cNvPr>
            <p:cNvSpPr/>
            <p:nvPr/>
          </p:nvSpPr>
          <p:spPr>
            <a:xfrm>
              <a:off x="2150561" y="359721"/>
              <a:ext cx="43915" cy="19874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1" name="Freihandform: Form 159">
              <a:extLst>
                <a:ext uri="{FF2B5EF4-FFF2-40B4-BE49-F238E27FC236}">
                  <a16:creationId xmlns:a16="http://schemas.microsoft.com/office/drawing/2014/main" id="{56D89971-3BAE-8B48-8779-9659478A6E33}"/>
                </a:ext>
              </a:extLst>
            </p:cNvPr>
            <p:cNvSpPr/>
            <p:nvPr/>
          </p:nvSpPr>
          <p:spPr>
            <a:xfrm>
              <a:off x="2221081" y="300420"/>
              <a:ext cx="97126" cy="126295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3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60">
              <a:extLst>
                <a:ext uri="{FF2B5EF4-FFF2-40B4-BE49-F238E27FC236}">
                  <a16:creationId xmlns:a16="http://schemas.microsoft.com/office/drawing/2014/main" id="{5BFB40D3-0C94-C34E-8D0C-BA37CE64A2A6}"/>
                </a:ext>
              </a:extLst>
            </p:cNvPr>
            <p:cNvSpPr/>
            <p:nvPr/>
          </p:nvSpPr>
          <p:spPr>
            <a:xfrm>
              <a:off x="2346415" y="332795"/>
              <a:ext cx="76931" cy="9199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8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1">
              <a:extLst>
                <a:ext uri="{FF2B5EF4-FFF2-40B4-BE49-F238E27FC236}">
                  <a16:creationId xmlns:a16="http://schemas.microsoft.com/office/drawing/2014/main" id="{5F3B670D-3F4C-EB46-B888-A17039EC5DA8}"/>
                </a:ext>
              </a:extLst>
            </p:cNvPr>
            <p:cNvSpPr/>
            <p:nvPr/>
          </p:nvSpPr>
          <p:spPr>
            <a:xfrm>
              <a:off x="2447067" y="294971"/>
              <a:ext cx="26605" cy="129501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2">
              <a:extLst>
                <a:ext uri="{FF2B5EF4-FFF2-40B4-BE49-F238E27FC236}">
                  <a16:creationId xmlns:a16="http://schemas.microsoft.com/office/drawing/2014/main" id="{1AC6A114-F6C4-A44F-82C1-746D659D92E5}"/>
                </a:ext>
              </a:extLst>
            </p:cNvPr>
            <p:cNvSpPr/>
            <p:nvPr/>
          </p:nvSpPr>
          <p:spPr>
            <a:xfrm>
              <a:off x="2488418" y="335039"/>
              <a:ext cx="87189" cy="89753"/>
            </a:xfrm>
            <a:custGeom>
              <a:avLst/>
              <a:gdLst>
                <a:gd name="connsiteX0" fmla="*/ 259080 w 259079"/>
                <a:gd name="connsiteY0" fmla="*/ 0 h 266700"/>
                <a:gd name="connsiteX1" fmla="*/ 161925 w 259079"/>
                <a:gd name="connsiteY1" fmla="*/ 266700 h 266700"/>
                <a:gd name="connsiteX2" fmla="*/ 97155 w 259079"/>
                <a:gd name="connsiteY2" fmla="*/ 266700 h 266700"/>
                <a:gd name="connsiteX3" fmla="*/ 0 w 259079"/>
                <a:gd name="connsiteY3" fmla="*/ 0 h 266700"/>
                <a:gd name="connsiteX4" fmla="*/ 68580 w 259079"/>
                <a:gd name="connsiteY4" fmla="*/ 0 h 266700"/>
                <a:gd name="connsiteX5" fmla="*/ 129540 w 259079"/>
                <a:gd name="connsiteY5" fmla="*/ 193358 h 266700"/>
                <a:gd name="connsiteX6" fmla="*/ 130492 w 259079"/>
                <a:gd name="connsiteY6" fmla="*/ 193358 h 266700"/>
                <a:gd name="connsiteX7" fmla="*/ 191452 w 259079"/>
                <a:gd name="connsiteY7" fmla="*/ 0 h 266700"/>
                <a:gd name="connsiteX8" fmla="*/ 259080 w 259079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79" h="26670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2" y="193358"/>
                  </a:lnTo>
                  <a:lnTo>
                    <a:pt x="191452" y="0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" name="Freihandform: Form 163">
              <a:extLst>
                <a:ext uri="{FF2B5EF4-FFF2-40B4-BE49-F238E27FC236}">
                  <a16:creationId xmlns:a16="http://schemas.microsoft.com/office/drawing/2014/main" id="{6C84A291-9A88-BC46-9243-A5BDAD73E704}"/>
                </a:ext>
              </a:extLst>
            </p:cNvPr>
            <p:cNvSpPr/>
            <p:nvPr/>
          </p:nvSpPr>
          <p:spPr>
            <a:xfrm>
              <a:off x="2585223" y="332795"/>
              <a:ext cx="81739" cy="93920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3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3355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3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ED77166F-3C93-3744-9927-37978A728989}"/>
                </a:ext>
              </a:extLst>
            </p:cNvPr>
            <p:cNvSpPr/>
            <p:nvPr/>
          </p:nvSpPr>
          <p:spPr>
            <a:xfrm>
              <a:off x="2690683" y="332713"/>
              <a:ext cx="53852" cy="91758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407D65A0-6EC3-0D4A-8197-FB6484487BE4}"/>
                </a:ext>
              </a:extLst>
            </p:cNvPr>
            <p:cNvSpPr/>
            <p:nvPr/>
          </p:nvSpPr>
          <p:spPr>
            <a:xfrm>
              <a:off x="2754472" y="332474"/>
              <a:ext cx="69238" cy="94240"/>
            </a:xfrm>
            <a:custGeom>
              <a:avLst/>
              <a:gdLst>
                <a:gd name="connsiteX0" fmla="*/ 29527 w 205739"/>
                <a:gd name="connsiteY0" fmla="*/ 198120 h 280034"/>
                <a:gd name="connsiteX1" fmla="*/ 104775 w 205739"/>
                <a:gd name="connsiteY1" fmla="*/ 227647 h 280034"/>
                <a:gd name="connsiteX2" fmla="*/ 143827 w 205739"/>
                <a:gd name="connsiteY2" fmla="*/ 200978 h 280034"/>
                <a:gd name="connsiteX3" fmla="*/ 10477 w 205739"/>
                <a:gd name="connsiteY3" fmla="*/ 82868 h 280034"/>
                <a:gd name="connsiteX4" fmla="*/ 111442 w 205739"/>
                <a:gd name="connsiteY4" fmla="*/ 0 h 280034"/>
                <a:gd name="connsiteX5" fmla="*/ 203835 w 205739"/>
                <a:gd name="connsiteY5" fmla="*/ 27622 h 280034"/>
                <a:gd name="connsiteX6" fmla="*/ 174307 w 205739"/>
                <a:gd name="connsiteY6" fmla="*/ 76200 h 280034"/>
                <a:gd name="connsiteX7" fmla="*/ 110490 w 205739"/>
                <a:gd name="connsiteY7" fmla="*/ 52387 h 280034"/>
                <a:gd name="connsiteX8" fmla="*/ 72390 w 205739"/>
                <a:gd name="connsiteY8" fmla="*/ 77153 h 280034"/>
                <a:gd name="connsiteX9" fmla="*/ 205740 w 205739"/>
                <a:gd name="connsiteY9" fmla="*/ 195262 h 280034"/>
                <a:gd name="connsiteX10" fmla="*/ 102870 w 205739"/>
                <a:gd name="connsiteY10" fmla="*/ 280035 h 280034"/>
                <a:gd name="connsiteX11" fmla="*/ 0 w 205739"/>
                <a:gd name="connsiteY11" fmla="*/ 247650 h 280034"/>
                <a:gd name="connsiteX12" fmla="*/ 29527 w 205739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4">
                  <a:moveTo>
                    <a:pt x="29527" y="198120"/>
                  </a:moveTo>
                  <a:cubicBezTo>
                    <a:pt x="56197" y="218122"/>
                    <a:pt x="80963" y="227647"/>
                    <a:pt x="104775" y="227647"/>
                  </a:cubicBezTo>
                  <a:cubicBezTo>
                    <a:pt x="127635" y="227647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2" y="0"/>
                  </a:cubicBezTo>
                  <a:cubicBezTo>
                    <a:pt x="143827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7" y="60960"/>
                    <a:pt x="130492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" name="Freihandform: Form 168">
              <a:extLst>
                <a:ext uri="{FF2B5EF4-FFF2-40B4-BE49-F238E27FC236}">
                  <a16:creationId xmlns:a16="http://schemas.microsoft.com/office/drawing/2014/main" id="{F67E5B46-C275-4F48-A09F-54D35BC6A4BF}"/>
                </a:ext>
              </a:extLst>
            </p:cNvPr>
            <p:cNvSpPr/>
            <p:nvPr/>
          </p:nvSpPr>
          <p:spPr>
            <a:xfrm>
              <a:off x="2843264" y="294971"/>
              <a:ext cx="26605" cy="129501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3 w 79057"/>
                <a:gd name="connsiteY1" fmla="*/ 76200 h 384810"/>
                <a:gd name="connsiteX2" fmla="*/ 0 w 79057"/>
                <a:gd name="connsiteY2" fmla="*/ 38100 h 384810"/>
                <a:gd name="connsiteX3" fmla="*/ 39053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9">
              <a:extLst>
                <a:ext uri="{FF2B5EF4-FFF2-40B4-BE49-F238E27FC236}">
                  <a16:creationId xmlns:a16="http://schemas.microsoft.com/office/drawing/2014/main" id="{909E25E7-19E2-8747-9126-F1AB3D631F78}"/>
                </a:ext>
              </a:extLst>
            </p:cNvPr>
            <p:cNvSpPr/>
            <p:nvPr/>
          </p:nvSpPr>
          <p:spPr>
            <a:xfrm>
              <a:off x="2884935" y="306189"/>
              <a:ext cx="55775" cy="120525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8 w 165735"/>
                <a:gd name="connsiteY3" fmla="*/ 282892 h 358139"/>
                <a:gd name="connsiteX4" fmla="*/ 40958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1923" y="303848"/>
                    <a:pt x="155258" y="300038"/>
                    <a:pt x="165735" y="29527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70">
              <a:extLst>
                <a:ext uri="{FF2B5EF4-FFF2-40B4-BE49-F238E27FC236}">
                  <a16:creationId xmlns:a16="http://schemas.microsoft.com/office/drawing/2014/main" id="{EAC5A913-E03E-7D4D-9078-FE9CA24554F9}"/>
                </a:ext>
              </a:extLst>
            </p:cNvPr>
            <p:cNvSpPr/>
            <p:nvPr/>
          </p:nvSpPr>
          <p:spPr>
            <a:xfrm>
              <a:off x="2957058" y="296573"/>
              <a:ext cx="75970" cy="130142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3 w 225742"/>
                <a:gd name="connsiteY1" fmla="*/ 220980 h 386714"/>
                <a:gd name="connsiteX2" fmla="*/ 164783 w 225742"/>
                <a:gd name="connsiteY2" fmla="*/ 211455 h 386714"/>
                <a:gd name="connsiteX3" fmla="*/ 105728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3823 w 225742"/>
                <a:gd name="connsiteY20" fmla="*/ 340042 h 386714"/>
                <a:gd name="connsiteX21" fmla="*/ 164783 w 225742"/>
                <a:gd name="connsiteY21" fmla="*/ 307658 h 386714"/>
                <a:gd name="connsiteX22" fmla="*/ 164783 w 225742"/>
                <a:gd name="connsiteY22" fmla="*/ 261938 h 386714"/>
                <a:gd name="connsiteX23" fmla="*/ 120968 w 225742"/>
                <a:gd name="connsiteY23" fmla="*/ 257175 h 386714"/>
                <a:gd name="connsiteX24" fmla="*/ 59055 w 225742"/>
                <a:gd name="connsiteY24" fmla="*/ 300990 h 386714"/>
                <a:gd name="connsiteX25" fmla="*/ 103823 w 225742"/>
                <a:gd name="connsiteY25" fmla="*/ 340042 h 386714"/>
                <a:gd name="connsiteX26" fmla="*/ 172403 w 225742"/>
                <a:gd name="connsiteY26" fmla="*/ 72390 h 386714"/>
                <a:gd name="connsiteX27" fmla="*/ 135255 w 225742"/>
                <a:gd name="connsiteY27" fmla="*/ 36195 h 386714"/>
                <a:gd name="connsiteX28" fmla="*/ 172403 w 225742"/>
                <a:gd name="connsiteY28" fmla="*/ 0 h 386714"/>
                <a:gd name="connsiteX29" fmla="*/ 209550 w 225742"/>
                <a:gd name="connsiteY29" fmla="*/ 36195 h 386714"/>
                <a:gd name="connsiteX30" fmla="*/ 172403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1938"/>
                  </a:lnTo>
                  <a:cubicBezTo>
                    <a:pt x="150495" y="258127"/>
                    <a:pt x="135255" y="257175"/>
                    <a:pt x="120968" y="257175"/>
                  </a:cubicBezTo>
                  <a:cubicBezTo>
                    <a:pt x="81915" y="257175"/>
                    <a:pt x="59055" y="272415"/>
                    <a:pt x="59055" y="300990"/>
                  </a:cubicBezTo>
                  <a:cubicBezTo>
                    <a:pt x="59055" y="324803"/>
                    <a:pt x="76200" y="340042"/>
                    <a:pt x="103823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1">
              <a:extLst>
                <a:ext uri="{FF2B5EF4-FFF2-40B4-BE49-F238E27FC236}">
                  <a16:creationId xmlns:a16="http://schemas.microsoft.com/office/drawing/2014/main" id="{8FABF0FD-F7EF-5349-A2E7-C349C225F8D4}"/>
                </a:ext>
              </a:extLst>
            </p:cNvPr>
            <p:cNvSpPr/>
            <p:nvPr/>
          </p:nvSpPr>
          <p:spPr>
            <a:xfrm>
              <a:off x="3049376" y="306189"/>
              <a:ext cx="55775" cy="120525"/>
            </a:xfrm>
            <a:custGeom>
              <a:avLst/>
              <a:gdLst>
                <a:gd name="connsiteX0" fmla="*/ 165735 w 165734"/>
                <a:gd name="connsiteY0" fmla="*/ 295275 h 358139"/>
                <a:gd name="connsiteX1" fmla="*/ 165735 w 165734"/>
                <a:gd name="connsiteY1" fmla="*/ 348615 h 358139"/>
                <a:gd name="connsiteX2" fmla="*/ 113347 w 165734"/>
                <a:gd name="connsiteY2" fmla="*/ 358140 h 358139"/>
                <a:gd name="connsiteX3" fmla="*/ 40957 w 165734"/>
                <a:gd name="connsiteY3" fmla="*/ 282892 h 358139"/>
                <a:gd name="connsiteX4" fmla="*/ 40957 w 165734"/>
                <a:gd name="connsiteY4" fmla="*/ 137160 h 358139"/>
                <a:gd name="connsiteX5" fmla="*/ 0 w 165734"/>
                <a:gd name="connsiteY5" fmla="*/ 137160 h 358139"/>
                <a:gd name="connsiteX6" fmla="*/ 0 w 165734"/>
                <a:gd name="connsiteY6" fmla="*/ 85725 h 358139"/>
                <a:gd name="connsiteX7" fmla="*/ 40005 w 165734"/>
                <a:gd name="connsiteY7" fmla="*/ 85725 h 358139"/>
                <a:gd name="connsiteX8" fmla="*/ 40005 w 165734"/>
                <a:gd name="connsiteY8" fmla="*/ 13335 h 358139"/>
                <a:gd name="connsiteX9" fmla="*/ 101917 w 165734"/>
                <a:gd name="connsiteY9" fmla="*/ 0 h 358139"/>
                <a:gd name="connsiteX10" fmla="*/ 101917 w 165734"/>
                <a:gd name="connsiteY10" fmla="*/ 86677 h 358139"/>
                <a:gd name="connsiteX11" fmla="*/ 165735 w 165734"/>
                <a:gd name="connsiteY11" fmla="*/ 86677 h 358139"/>
                <a:gd name="connsiteX12" fmla="*/ 165735 w 165734"/>
                <a:gd name="connsiteY12" fmla="*/ 138113 h 358139"/>
                <a:gd name="connsiteX13" fmla="*/ 101917 w 165734"/>
                <a:gd name="connsiteY13" fmla="*/ 138113 h 358139"/>
                <a:gd name="connsiteX14" fmla="*/ 101917 w 165734"/>
                <a:gd name="connsiteY14" fmla="*/ 269558 h 358139"/>
                <a:gd name="connsiteX15" fmla="*/ 130492 w 165734"/>
                <a:gd name="connsiteY15" fmla="*/ 304800 h 358139"/>
                <a:gd name="connsiteX16" fmla="*/ 165735 w 165734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3"/>
                    <a:pt x="110490" y="304800"/>
                    <a:pt x="130492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2">
              <a:extLst>
                <a:ext uri="{FF2B5EF4-FFF2-40B4-BE49-F238E27FC236}">
                  <a16:creationId xmlns:a16="http://schemas.microsoft.com/office/drawing/2014/main" id="{691B08B6-CE79-0F4B-B988-B7D1CEE53D89}"/>
                </a:ext>
              </a:extLst>
            </p:cNvPr>
            <p:cNvSpPr/>
            <p:nvPr/>
          </p:nvSpPr>
          <p:spPr>
            <a:xfrm>
              <a:off x="510639" y="494671"/>
              <a:ext cx="92638" cy="124051"/>
            </a:xfrm>
            <a:custGeom>
              <a:avLst/>
              <a:gdLst>
                <a:gd name="connsiteX0" fmla="*/ 275273 w 275272"/>
                <a:gd name="connsiteY0" fmla="*/ 60960 h 368617"/>
                <a:gd name="connsiteX1" fmla="*/ 170498 w 275272"/>
                <a:gd name="connsiteY1" fmla="*/ 60960 h 368617"/>
                <a:gd name="connsiteX2" fmla="*/ 170498 w 275272"/>
                <a:gd name="connsiteY2" fmla="*/ 368617 h 368617"/>
                <a:gd name="connsiteX3" fmla="*/ 104775 w 275272"/>
                <a:gd name="connsiteY3" fmla="*/ 368617 h 368617"/>
                <a:gd name="connsiteX4" fmla="*/ 104775 w 275272"/>
                <a:gd name="connsiteY4" fmla="*/ 60960 h 368617"/>
                <a:gd name="connsiteX5" fmla="*/ 0 w 275272"/>
                <a:gd name="connsiteY5" fmla="*/ 60960 h 368617"/>
                <a:gd name="connsiteX6" fmla="*/ 0 w 275272"/>
                <a:gd name="connsiteY6" fmla="*/ 0 h 368617"/>
                <a:gd name="connsiteX7" fmla="*/ 275273 w 275272"/>
                <a:gd name="connsiteY7" fmla="*/ 0 h 368617"/>
                <a:gd name="connsiteX8" fmla="*/ 275273 w 275272"/>
                <a:gd name="connsiteY8" fmla="*/ 60960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72" h="368617">
                  <a:moveTo>
                    <a:pt x="275273" y="60960"/>
                  </a:moveTo>
                  <a:lnTo>
                    <a:pt x="170498" y="60960"/>
                  </a:lnTo>
                  <a:lnTo>
                    <a:pt x="170498" y="368617"/>
                  </a:lnTo>
                  <a:lnTo>
                    <a:pt x="104775" y="368617"/>
                  </a:lnTo>
                  <a:lnTo>
                    <a:pt x="104775" y="60960"/>
                  </a:lnTo>
                  <a:lnTo>
                    <a:pt x="0" y="60960"/>
                  </a:lnTo>
                  <a:lnTo>
                    <a:pt x="0" y="0"/>
                  </a:lnTo>
                  <a:lnTo>
                    <a:pt x="275273" y="0"/>
                  </a:lnTo>
                  <a:lnTo>
                    <a:pt x="275273" y="6096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3">
              <a:extLst>
                <a:ext uri="{FF2B5EF4-FFF2-40B4-BE49-F238E27FC236}">
                  <a16:creationId xmlns:a16="http://schemas.microsoft.com/office/drawing/2014/main" id="{618EC208-E675-F54F-926D-39AE3A23A938}"/>
                </a:ext>
              </a:extLst>
            </p:cNvPr>
            <p:cNvSpPr/>
            <p:nvPr/>
          </p:nvSpPr>
          <p:spPr>
            <a:xfrm>
              <a:off x="603919" y="526726"/>
              <a:ext cx="81739" cy="93920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3817 w 242887"/>
                <a:gd name="connsiteY5" fmla="*/ 160972 h 279082"/>
                <a:gd name="connsiteX6" fmla="*/ 133350 w 242887"/>
                <a:gd name="connsiteY6" fmla="*/ 225742 h 279082"/>
                <a:gd name="connsiteX7" fmla="*/ 199073 w 242887"/>
                <a:gd name="connsiteY7" fmla="*/ 194310 h 279082"/>
                <a:gd name="connsiteX8" fmla="*/ 238125 w 242887"/>
                <a:gd name="connsiteY8" fmla="*/ 235267 h 279082"/>
                <a:gd name="connsiteX9" fmla="*/ 132398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3817" y="160972"/>
                  </a:lnTo>
                  <a:cubicBezTo>
                    <a:pt x="70485" y="201930"/>
                    <a:pt x="95250" y="225742"/>
                    <a:pt x="133350" y="225742"/>
                  </a:cubicBezTo>
                  <a:cubicBezTo>
                    <a:pt x="158115" y="225742"/>
                    <a:pt x="178117" y="216217"/>
                    <a:pt x="199073" y="194310"/>
                  </a:cubicBezTo>
                  <a:lnTo>
                    <a:pt x="238125" y="235267"/>
                  </a:lnTo>
                  <a:cubicBezTo>
                    <a:pt x="206692" y="264795"/>
                    <a:pt x="172402" y="279083"/>
                    <a:pt x="132398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4">
              <a:extLst>
                <a:ext uri="{FF2B5EF4-FFF2-40B4-BE49-F238E27FC236}">
                  <a16:creationId xmlns:a16="http://schemas.microsoft.com/office/drawing/2014/main" id="{F3D8309A-1653-614D-A944-931615072E3B}"/>
                </a:ext>
              </a:extLst>
            </p:cNvPr>
            <p:cNvSpPr/>
            <p:nvPr/>
          </p:nvSpPr>
          <p:spPr>
            <a:xfrm>
              <a:off x="703929" y="526405"/>
              <a:ext cx="75649" cy="94241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3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3" y="193358"/>
                  </a:cubicBezTo>
                  <a:lnTo>
                    <a:pt x="222885" y="23717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5">
              <a:extLst>
                <a:ext uri="{FF2B5EF4-FFF2-40B4-BE49-F238E27FC236}">
                  <a16:creationId xmlns:a16="http://schemas.microsoft.com/office/drawing/2014/main" id="{717FDDCD-E871-BB4D-B232-2CEF5564DDCE}"/>
                </a:ext>
              </a:extLst>
            </p:cNvPr>
            <p:cNvSpPr/>
            <p:nvPr/>
          </p:nvSpPr>
          <p:spPr>
            <a:xfrm>
              <a:off x="797850" y="487619"/>
              <a:ext cx="76931" cy="131103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6">
              <a:extLst>
                <a:ext uri="{FF2B5EF4-FFF2-40B4-BE49-F238E27FC236}">
                  <a16:creationId xmlns:a16="http://schemas.microsoft.com/office/drawing/2014/main" id="{C8995C5D-7CC7-2E42-B769-E20C40839485}"/>
                </a:ext>
              </a:extLst>
            </p:cNvPr>
            <p:cNvSpPr/>
            <p:nvPr/>
          </p:nvSpPr>
          <p:spPr>
            <a:xfrm>
              <a:off x="901707" y="526726"/>
              <a:ext cx="76931" cy="9199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8105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241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7">
              <a:extLst>
                <a:ext uri="{FF2B5EF4-FFF2-40B4-BE49-F238E27FC236}">
                  <a16:creationId xmlns:a16="http://schemas.microsoft.com/office/drawing/2014/main" id="{F0031B75-0C69-0A40-8402-DC1DE0934A97}"/>
                </a:ext>
              </a:extLst>
            </p:cNvPr>
            <p:cNvSpPr/>
            <p:nvPr/>
          </p:nvSpPr>
          <p:spPr>
            <a:xfrm>
              <a:off x="1002359" y="488901"/>
              <a:ext cx="26605" cy="129501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2 w 79057"/>
                <a:gd name="connsiteY1" fmla="*/ 76200 h 384809"/>
                <a:gd name="connsiteX2" fmla="*/ 0 w 79057"/>
                <a:gd name="connsiteY2" fmla="*/ 38100 h 384809"/>
                <a:gd name="connsiteX3" fmla="*/ 39052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2 w 79057"/>
                <a:gd name="connsiteY6" fmla="*/ 384810 h 384809"/>
                <a:gd name="connsiteX7" fmla="*/ 8572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8">
              <a:extLst>
                <a:ext uri="{FF2B5EF4-FFF2-40B4-BE49-F238E27FC236}">
                  <a16:creationId xmlns:a16="http://schemas.microsoft.com/office/drawing/2014/main" id="{A0198E80-4FED-D345-A056-52D3E6BA6E76}"/>
                </a:ext>
              </a:extLst>
            </p:cNvPr>
            <p:cNvSpPr/>
            <p:nvPr/>
          </p:nvSpPr>
          <p:spPr>
            <a:xfrm>
              <a:off x="1045312" y="526405"/>
              <a:ext cx="69238" cy="94241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2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5245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2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960"/>
                    <a:pt x="130492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9">
              <a:extLst>
                <a:ext uri="{FF2B5EF4-FFF2-40B4-BE49-F238E27FC236}">
                  <a16:creationId xmlns:a16="http://schemas.microsoft.com/office/drawing/2014/main" id="{77DC6720-D7A3-F240-A035-723109FD2169}"/>
                </a:ext>
              </a:extLst>
            </p:cNvPr>
            <p:cNvSpPr/>
            <p:nvPr/>
          </p:nvSpPr>
          <p:spPr>
            <a:xfrm>
              <a:off x="1131540" y="526405"/>
              <a:ext cx="75649" cy="94241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5735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80">
              <a:extLst>
                <a:ext uri="{FF2B5EF4-FFF2-40B4-BE49-F238E27FC236}">
                  <a16:creationId xmlns:a16="http://schemas.microsoft.com/office/drawing/2014/main" id="{113741B5-0862-1B40-9D96-56B2A9E93BF4}"/>
                </a:ext>
              </a:extLst>
            </p:cNvPr>
            <p:cNvSpPr/>
            <p:nvPr/>
          </p:nvSpPr>
          <p:spPr>
            <a:xfrm>
              <a:off x="1225460" y="487619"/>
              <a:ext cx="76931" cy="131103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1">
              <a:extLst>
                <a:ext uri="{FF2B5EF4-FFF2-40B4-BE49-F238E27FC236}">
                  <a16:creationId xmlns:a16="http://schemas.microsoft.com/office/drawing/2014/main" id="{DAB37A08-003F-3245-8E24-7AF93F705B58}"/>
                </a:ext>
              </a:extLst>
            </p:cNvPr>
            <p:cNvSpPr/>
            <p:nvPr/>
          </p:nvSpPr>
          <p:spPr>
            <a:xfrm>
              <a:off x="1324189" y="526726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2">
              <a:extLst>
                <a:ext uri="{FF2B5EF4-FFF2-40B4-BE49-F238E27FC236}">
                  <a16:creationId xmlns:a16="http://schemas.microsoft.com/office/drawing/2014/main" id="{FCFDE7EE-E7D1-544E-A701-3197B56FF0AD}"/>
                </a:ext>
              </a:extLst>
            </p:cNvPr>
            <p:cNvSpPr/>
            <p:nvPr/>
          </p:nvSpPr>
          <p:spPr>
            <a:xfrm>
              <a:off x="1482539" y="494671"/>
              <a:ext cx="77893" cy="124051"/>
            </a:xfrm>
            <a:custGeom>
              <a:avLst/>
              <a:gdLst>
                <a:gd name="connsiteX0" fmla="*/ 231457 w 231457"/>
                <a:gd name="connsiteY0" fmla="*/ 60007 h 368617"/>
                <a:gd name="connsiteX1" fmla="*/ 65722 w 231457"/>
                <a:gd name="connsiteY1" fmla="*/ 60007 h 368617"/>
                <a:gd name="connsiteX2" fmla="*/ 65722 w 231457"/>
                <a:gd name="connsiteY2" fmla="*/ 151447 h 368617"/>
                <a:gd name="connsiteX3" fmla="*/ 189547 w 231457"/>
                <a:gd name="connsiteY3" fmla="*/ 151447 h 368617"/>
                <a:gd name="connsiteX4" fmla="*/ 189547 w 231457"/>
                <a:gd name="connsiteY4" fmla="*/ 211455 h 368617"/>
                <a:gd name="connsiteX5" fmla="*/ 65722 w 231457"/>
                <a:gd name="connsiteY5" fmla="*/ 211455 h 368617"/>
                <a:gd name="connsiteX6" fmla="*/ 65722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7 w 231457"/>
                <a:gd name="connsiteY9" fmla="*/ 0 h 368617"/>
                <a:gd name="connsiteX10" fmla="*/ 231457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>
                  <a:moveTo>
                    <a:pt x="231457" y="60007"/>
                  </a:moveTo>
                  <a:lnTo>
                    <a:pt x="65722" y="60007"/>
                  </a:lnTo>
                  <a:lnTo>
                    <a:pt x="65722" y="151447"/>
                  </a:lnTo>
                  <a:lnTo>
                    <a:pt x="189547" y="151447"/>
                  </a:lnTo>
                  <a:lnTo>
                    <a:pt x="189547" y="211455"/>
                  </a:lnTo>
                  <a:lnTo>
                    <a:pt x="65722" y="211455"/>
                  </a:lnTo>
                  <a:lnTo>
                    <a:pt x="65722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7" y="0"/>
                  </a:lnTo>
                  <a:lnTo>
                    <a:pt x="231457" y="6000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3">
              <a:extLst>
                <a:ext uri="{FF2B5EF4-FFF2-40B4-BE49-F238E27FC236}">
                  <a16:creationId xmlns:a16="http://schemas.microsoft.com/office/drawing/2014/main" id="{23158B01-DBA4-4448-A419-B14881054104}"/>
                </a:ext>
              </a:extLst>
            </p:cNvPr>
            <p:cNvSpPr/>
            <p:nvPr/>
          </p:nvSpPr>
          <p:spPr>
            <a:xfrm>
              <a:off x="1564279" y="526726"/>
              <a:ext cx="76290" cy="93920"/>
            </a:xfrm>
            <a:custGeom>
              <a:avLst/>
              <a:gdLst>
                <a:gd name="connsiteX0" fmla="*/ 115253 w 226694"/>
                <a:gd name="connsiteY0" fmla="*/ 107633 h 279082"/>
                <a:gd name="connsiteX1" fmla="*/ 165735 w 226694"/>
                <a:gd name="connsiteY1" fmla="*/ 113347 h 279082"/>
                <a:gd name="connsiteX2" fmla="*/ 165735 w 226694"/>
                <a:gd name="connsiteY2" fmla="*/ 103822 h 279082"/>
                <a:gd name="connsiteX3" fmla="*/ 106680 w 226694"/>
                <a:gd name="connsiteY3" fmla="*/ 52388 h 279082"/>
                <a:gd name="connsiteX4" fmla="*/ 39053 w 226694"/>
                <a:gd name="connsiteY4" fmla="*/ 67627 h 279082"/>
                <a:gd name="connsiteX5" fmla="*/ 25717 w 226694"/>
                <a:gd name="connsiteY5" fmla="*/ 15240 h 279082"/>
                <a:gd name="connsiteX6" fmla="*/ 113347 w 226694"/>
                <a:gd name="connsiteY6" fmla="*/ 0 h 279082"/>
                <a:gd name="connsiteX7" fmla="*/ 226695 w 226694"/>
                <a:gd name="connsiteY7" fmla="*/ 102870 h 279082"/>
                <a:gd name="connsiteX8" fmla="*/ 226695 w 226694"/>
                <a:gd name="connsiteY8" fmla="*/ 273367 h 279082"/>
                <a:gd name="connsiteX9" fmla="*/ 167640 w 226694"/>
                <a:gd name="connsiteY9" fmla="*/ 273367 h 279082"/>
                <a:gd name="connsiteX10" fmla="*/ 167640 w 226694"/>
                <a:gd name="connsiteY10" fmla="*/ 244792 h 279082"/>
                <a:gd name="connsiteX11" fmla="*/ 165735 w 226694"/>
                <a:gd name="connsiteY11" fmla="*/ 244792 h 279082"/>
                <a:gd name="connsiteX12" fmla="*/ 87630 w 226694"/>
                <a:gd name="connsiteY12" fmla="*/ 279083 h 279082"/>
                <a:gd name="connsiteX13" fmla="*/ 0 w 226694"/>
                <a:gd name="connsiteY13" fmla="*/ 194310 h 279082"/>
                <a:gd name="connsiteX14" fmla="*/ 115253 w 226694"/>
                <a:gd name="connsiteY14" fmla="*/ 107633 h 279082"/>
                <a:gd name="connsiteX15" fmla="*/ 104775 w 226694"/>
                <a:gd name="connsiteY15" fmla="*/ 232410 h 279082"/>
                <a:gd name="connsiteX16" fmla="*/ 165735 w 226694"/>
                <a:gd name="connsiteY16" fmla="*/ 200025 h 279082"/>
                <a:gd name="connsiteX17" fmla="*/ 165735 w 226694"/>
                <a:gd name="connsiteY17" fmla="*/ 153352 h 279082"/>
                <a:gd name="connsiteX18" fmla="*/ 121920 w 226694"/>
                <a:gd name="connsiteY18" fmla="*/ 148590 h 279082"/>
                <a:gd name="connsiteX19" fmla="*/ 60007 w 226694"/>
                <a:gd name="connsiteY19" fmla="*/ 192405 h 279082"/>
                <a:gd name="connsiteX20" fmla="*/ 104775 w 226694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694" h="279082">
                  <a:moveTo>
                    <a:pt x="115253" y="107633"/>
                  </a:moveTo>
                  <a:cubicBezTo>
                    <a:pt x="132397" y="107633"/>
                    <a:pt x="148590" y="108585"/>
                    <a:pt x="165735" y="113347"/>
                  </a:cubicBezTo>
                  <a:lnTo>
                    <a:pt x="165735" y="103822"/>
                  </a:lnTo>
                  <a:cubicBezTo>
                    <a:pt x="165735" y="69532"/>
                    <a:pt x="145732" y="52388"/>
                    <a:pt x="106680" y="52388"/>
                  </a:cubicBezTo>
                  <a:cubicBezTo>
                    <a:pt x="84772" y="52388"/>
                    <a:pt x="60960" y="57150"/>
                    <a:pt x="39053" y="67627"/>
                  </a:cubicBezTo>
                  <a:lnTo>
                    <a:pt x="25717" y="15240"/>
                  </a:lnTo>
                  <a:cubicBezTo>
                    <a:pt x="50482" y="5715"/>
                    <a:pt x="82867" y="0"/>
                    <a:pt x="113347" y="0"/>
                  </a:cubicBezTo>
                  <a:cubicBezTo>
                    <a:pt x="188595" y="0"/>
                    <a:pt x="226695" y="35242"/>
                    <a:pt x="226695" y="102870"/>
                  </a:cubicBezTo>
                  <a:lnTo>
                    <a:pt x="226695" y="273367"/>
                  </a:lnTo>
                  <a:lnTo>
                    <a:pt x="167640" y="273367"/>
                  </a:lnTo>
                  <a:lnTo>
                    <a:pt x="167640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5253" y="107633"/>
                  </a:cubicBezTo>
                  <a:close/>
                  <a:moveTo>
                    <a:pt x="104775" y="232410"/>
                  </a:moveTo>
                  <a:cubicBezTo>
                    <a:pt x="127635" y="232410"/>
                    <a:pt x="148590" y="220980"/>
                    <a:pt x="165735" y="200025"/>
                  </a:cubicBezTo>
                  <a:lnTo>
                    <a:pt x="165735" y="153352"/>
                  </a:lnTo>
                  <a:cubicBezTo>
                    <a:pt x="151447" y="149542"/>
                    <a:pt x="136207" y="148590"/>
                    <a:pt x="121920" y="148590"/>
                  </a:cubicBezTo>
                  <a:cubicBezTo>
                    <a:pt x="82867" y="148590"/>
                    <a:pt x="60007" y="163830"/>
                    <a:pt x="60007" y="192405"/>
                  </a:cubicBezTo>
                  <a:cubicBezTo>
                    <a:pt x="60007" y="217170"/>
                    <a:pt x="77153" y="232410"/>
                    <a:pt x="104775" y="23241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4">
              <a:extLst>
                <a:ext uri="{FF2B5EF4-FFF2-40B4-BE49-F238E27FC236}">
                  <a16:creationId xmlns:a16="http://schemas.microsoft.com/office/drawing/2014/main" id="{F738BA72-6FA5-A340-A4D3-82C845D364B8}"/>
                </a:ext>
              </a:extLst>
            </p:cNvPr>
            <p:cNvSpPr/>
            <p:nvPr/>
          </p:nvSpPr>
          <p:spPr>
            <a:xfrm>
              <a:off x="1667175" y="487619"/>
              <a:ext cx="78854" cy="131103"/>
            </a:xfrm>
            <a:custGeom>
              <a:avLst/>
              <a:gdLst>
                <a:gd name="connsiteX0" fmla="*/ 0 w 234314"/>
                <a:gd name="connsiteY0" fmla="*/ 15240 h 389572"/>
                <a:gd name="connsiteX1" fmla="*/ 61913 w 234314"/>
                <a:gd name="connsiteY1" fmla="*/ 0 h 389572"/>
                <a:gd name="connsiteX2" fmla="*/ 61913 w 234314"/>
                <a:gd name="connsiteY2" fmla="*/ 234315 h 389572"/>
                <a:gd name="connsiteX3" fmla="*/ 62865 w 234314"/>
                <a:gd name="connsiteY3" fmla="*/ 234315 h 389572"/>
                <a:gd name="connsiteX4" fmla="*/ 150495 w 234314"/>
                <a:gd name="connsiteY4" fmla="*/ 122873 h 389572"/>
                <a:gd name="connsiteX5" fmla="*/ 224790 w 234314"/>
                <a:gd name="connsiteY5" fmla="*/ 122873 h 389572"/>
                <a:gd name="connsiteX6" fmla="*/ 137160 w 234314"/>
                <a:gd name="connsiteY6" fmla="*/ 227648 h 389572"/>
                <a:gd name="connsiteX7" fmla="*/ 234315 w 234314"/>
                <a:gd name="connsiteY7" fmla="*/ 389573 h 389572"/>
                <a:gd name="connsiteX8" fmla="*/ 160020 w 234314"/>
                <a:gd name="connsiteY8" fmla="*/ 389573 h 389572"/>
                <a:gd name="connsiteX9" fmla="*/ 93345 w 234314"/>
                <a:gd name="connsiteY9" fmla="*/ 274320 h 389572"/>
                <a:gd name="connsiteX10" fmla="*/ 62865 w 234314"/>
                <a:gd name="connsiteY10" fmla="*/ 308610 h 389572"/>
                <a:gd name="connsiteX11" fmla="*/ 62865 w 234314"/>
                <a:gd name="connsiteY11" fmla="*/ 389573 h 389572"/>
                <a:gd name="connsiteX12" fmla="*/ 952 w 234314"/>
                <a:gd name="connsiteY12" fmla="*/ 389573 h 389572"/>
                <a:gd name="connsiteX13" fmla="*/ 952 w 234314"/>
                <a:gd name="connsiteY13" fmla="*/ 1524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314" h="389572">
                  <a:moveTo>
                    <a:pt x="0" y="15240"/>
                  </a:moveTo>
                  <a:lnTo>
                    <a:pt x="61913" y="0"/>
                  </a:lnTo>
                  <a:lnTo>
                    <a:pt x="61913" y="234315"/>
                  </a:lnTo>
                  <a:lnTo>
                    <a:pt x="62865" y="234315"/>
                  </a:lnTo>
                  <a:lnTo>
                    <a:pt x="150495" y="122873"/>
                  </a:lnTo>
                  <a:lnTo>
                    <a:pt x="224790" y="122873"/>
                  </a:lnTo>
                  <a:lnTo>
                    <a:pt x="137160" y="227648"/>
                  </a:lnTo>
                  <a:lnTo>
                    <a:pt x="234315" y="389573"/>
                  </a:lnTo>
                  <a:lnTo>
                    <a:pt x="160020" y="389573"/>
                  </a:lnTo>
                  <a:lnTo>
                    <a:pt x="93345" y="274320"/>
                  </a:lnTo>
                  <a:lnTo>
                    <a:pt x="62865" y="308610"/>
                  </a:lnTo>
                  <a:lnTo>
                    <a:pt x="62865" y="389573"/>
                  </a:lnTo>
                  <a:lnTo>
                    <a:pt x="952" y="389573"/>
                  </a:lnTo>
                  <a:lnTo>
                    <a:pt x="952" y="1524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5">
              <a:extLst>
                <a:ext uri="{FF2B5EF4-FFF2-40B4-BE49-F238E27FC236}">
                  <a16:creationId xmlns:a16="http://schemas.microsoft.com/office/drawing/2014/main" id="{A6D2746E-5F24-D745-A2A3-D0ADEEF336B5}"/>
                </a:ext>
              </a:extLst>
            </p:cNvPr>
            <p:cNvSpPr/>
            <p:nvPr/>
          </p:nvSpPr>
          <p:spPr>
            <a:xfrm>
              <a:off x="1761416" y="528970"/>
              <a:ext cx="77252" cy="9199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7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7" y="273367"/>
                  </a:cubicBezTo>
                  <a:cubicBezTo>
                    <a:pt x="44767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6">
              <a:extLst>
                <a:ext uri="{FF2B5EF4-FFF2-40B4-BE49-F238E27FC236}">
                  <a16:creationId xmlns:a16="http://schemas.microsoft.com/office/drawing/2014/main" id="{F365F04E-F6F3-EC40-8AF7-457F234C8148}"/>
                </a:ext>
              </a:extLst>
            </p:cNvPr>
            <p:cNvSpPr/>
            <p:nvPr/>
          </p:nvSpPr>
          <p:spPr>
            <a:xfrm>
              <a:off x="1865594" y="487299"/>
              <a:ext cx="20835" cy="131103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7">
              <a:extLst>
                <a:ext uri="{FF2B5EF4-FFF2-40B4-BE49-F238E27FC236}">
                  <a16:creationId xmlns:a16="http://schemas.microsoft.com/office/drawing/2014/main" id="{E795987B-C466-AF4D-91C5-7C0A403A567B}"/>
                </a:ext>
              </a:extLst>
            </p:cNvPr>
            <p:cNvSpPr/>
            <p:nvPr/>
          </p:nvSpPr>
          <p:spPr>
            <a:xfrm>
              <a:off x="1905021" y="500120"/>
              <a:ext cx="55775" cy="120526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8 w 165734"/>
                <a:gd name="connsiteY3" fmla="*/ 282892 h 358140"/>
                <a:gd name="connsiteX4" fmla="*/ 40958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8 w 165734"/>
                <a:gd name="connsiteY13" fmla="*/ 138113 h 358140"/>
                <a:gd name="connsiteX14" fmla="*/ 101918 w 165734"/>
                <a:gd name="connsiteY14" fmla="*/ 269558 h 358140"/>
                <a:gd name="connsiteX15" fmla="*/ 130493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1922" y="303847"/>
                    <a:pt x="155258" y="300038"/>
                    <a:pt x="165735" y="29527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8">
              <a:extLst>
                <a:ext uri="{FF2B5EF4-FFF2-40B4-BE49-F238E27FC236}">
                  <a16:creationId xmlns:a16="http://schemas.microsoft.com/office/drawing/2014/main" id="{03A27536-9171-8D4E-A050-974D975CBA72}"/>
                </a:ext>
              </a:extLst>
            </p:cNvPr>
            <p:cNvSpPr/>
            <p:nvPr/>
          </p:nvSpPr>
          <p:spPr>
            <a:xfrm>
              <a:off x="1977144" y="490504"/>
              <a:ext cx="75970" cy="130142"/>
            </a:xfrm>
            <a:custGeom>
              <a:avLst/>
              <a:gdLst>
                <a:gd name="connsiteX0" fmla="*/ 114300 w 225742"/>
                <a:gd name="connsiteY0" fmla="*/ 215265 h 386715"/>
                <a:gd name="connsiteX1" fmla="*/ 164783 w 225742"/>
                <a:gd name="connsiteY1" fmla="*/ 220980 h 386715"/>
                <a:gd name="connsiteX2" fmla="*/ 164783 w 225742"/>
                <a:gd name="connsiteY2" fmla="*/ 211455 h 386715"/>
                <a:gd name="connsiteX3" fmla="*/ 105728 w 225742"/>
                <a:gd name="connsiteY3" fmla="*/ 160020 h 386715"/>
                <a:gd name="connsiteX4" fmla="*/ 38100 w 225742"/>
                <a:gd name="connsiteY4" fmla="*/ 175260 h 386715"/>
                <a:gd name="connsiteX5" fmla="*/ 24765 w 225742"/>
                <a:gd name="connsiteY5" fmla="*/ 122873 h 386715"/>
                <a:gd name="connsiteX6" fmla="*/ 112395 w 225742"/>
                <a:gd name="connsiteY6" fmla="*/ 107633 h 386715"/>
                <a:gd name="connsiteX7" fmla="*/ 225742 w 225742"/>
                <a:gd name="connsiteY7" fmla="*/ 210503 h 386715"/>
                <a:gd name="connsiteX8" fmla="*/ 225742 w 225742"/>
                <a:gd name="connsiteY8" fmla="*/ 381000 h 386715"/>
                <a:gd name="connsiteX9" fmla="*/ 166688 w 225742"/>
                <a:gd name="connsiteY9" fmla="*/ 381000 h 386715"/>
                <a:gd name="connsiteX10" fmla="*/ 166688 w 225742"/>
                <a:gd name="connsiteY10" fmla="*/ 352425 h 386715"/>
                <a:gd name="connsiteX11" fmla="*/ 165735 w 225742"/>
                <a:gd name="connsiteY11" fmla="*/ 352425 h 386715"/>
                <a:gd name="connsiteX12" fmla="*/ 87630 w 225742"/>
                <a:gd name="connsiteY12" fmla="*/ 386715 h 386715"/>
                <a:gd name="connsiteX13" fmla="*/ 0 w 225742"/>
                <a:gd name="connsiteY13" fmla="*/ 301942 h 386715"/>
                <a:gd name="connsiteX14" fmla="*/ 114300 w 225742"/>
                <a:gd name="connsiteY14" fmla="*/ 215265 h 386715"/>
                <a:gd name="connsiteX15" fmla="*/ 63817 w 225742"/>
                <a:gd name="connsiteY15" fmla="*/ 72390 h 386715"/>
                <a:gd name="connsiteX16" fmla="*/ 26670 w 225742"/>
                <a:gd name="connsiteY16" fmla="*/ 36195 h 386715"/>
                <a:gd name="connsiteX17" fmla="*/ 63817 w 225742"/>
                <a:gd name="connsiteY17" fmla="*/ 0 h 386715"/>
                <a:gd name="connsiteX18" fmla="*/ 100965 w 225742"/>
                <a:gd name="connsiteY18" fmla="*/ 36195 h 386715"/>
                <a:gd name="connsiteX19" fmla="*/ 63817 w 225742"/>
                <a:gd name="connsiteY19" fmla="*/ 72390 h 386715"/>
                <a:gd name="connsiteX20" fmla="*/ 103822 w 225742"/>
                <a:gd name="connsiteY20" fmla="*/ 340042 h 386715"/>
                <a:gd name="connsiteX21" fmla="*/ 164783 w 225742"/>
                <a:gd name="connsiteY21" fmla="*/ 307658 h 386715"/>
                <a:gd name="connsiteX22" fmla="*/ 164783 w 225742"/>
                <a:gd name="connsiteY22" fmla="*/ 260985 h 386715"/>
                <a:gd name="connsiteX23" fmla="*/ 120967 w 225742"/>
                <a:gd name="connsiteY23" fmla="*/ 256222 h 386715"/>
                <a:gd name="connsiteX24" fmla="*/ 59055 w 225742"/>
                <a:gd name="connsiteY24" fmla="*/ 300038 h 386715"/>
                <a:gd name="connsiteX25" fmla="*/ 103822 w 225742"/>
                <a:gd name="connsiteY25" fmla="*/ 340042 h 386715"/>
                <a:gd name="connsiteX26" fmla="*/ 172403 w 225742"/>
                <a:gd name="connsiteY26" fmla="*/ 72390 h 386715"/>
                <a:gd name="connsiteX27" fmla="*/ 135255 w 225742"/>
                <a:gd name="connsiteY27" fmla="*/ 36195 h 386715"/>
                <a:gd name="connsiteX28" fmla="*/ 172403 w 225742"/>
                <a:gd name="connsiteY28" fmla="*/ 0 h 386715"/>
                <a:gd name="connsiteX29" fmla="*/ 209550 w 225742"/>
                <a:gd name="connsiteY29" fmla="*/ 36195 h 386715"/>
                <a:gd name="connsiteX30" fmla="*/ 172403 w 225742"/>
                <a:gd name="connsiteY30" fmla="*/ 72390 h 3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5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3"/>
                    <a:pt x="112395" y="107633"/>
                  </a:cubicBezTo>
                  <a:cubicBezTo>
                    <a:pt x="187642" y="107633"/>
                    <a:pt x="225742" y="142875"/>
                    <a:pt x="225742" y="210503"/>
                  </a:cubicBezTo>
                  <a:lnTo>
                    <a:pt x="225742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7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7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7" y="72390"/>
                  </a:cubicBezTo>
                  <a:close/>
                  <a:moveTo>
                    <a:pt x="103822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0985"/>
                  </a:lnTo>
                  <a:cubicBezTo>
                    <a:pt x="150495" y="257175"/>
                    <a:pt x="135255" y="256222"/>
                    <a:pt x="120967" y="256222"/>
                  </a:cubicBezTo>
                  <a:cubicBezTo>
                    <a:pt x="81915" y="256222"/>
                    <a:pt x="59055" y="271463"/>
                    <a:pt x="59055" y="300038"/>
                  </a:cubicBezTo>
                  <a:cubicBezTo>
                    <a:pt x="59055" y="324803"/>
                    <a:pt x="76200" y="340042"/>
                    <a:pt x="103822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9">
              <a:extLst>
                <a:ext uri="{FF2B5EF4-FFF2-40B4-BE49-F238E27FC236}">
                  <a16:creationId xmlns:a16="http://schemas.microsoft.com/office/drawing/2014/main" id="{D643B2AE-9BD8-2447-B0FE-BFB5EF735DB4}"/>
                </a:ext>
              </a:extLst>
            </p:cNvPr>
            <p:cNvSpPr/>
            <p:nvPr/>
          </p:nvSpPr>
          <p:spPr>
            <a:xfrm>
              <a:off x="2069462" y="500120"/>
              <a:ext cx="55775" cy="120526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2870 w 165734"/>
                <a:gd name="connsiteY13" fmla="*/ 138113 h 358140"/>
                <a:gd name="connsiteX14" fmla="*/ 102870 w 165734"/>
                <a:gd name="connsiteY14" fmla="*/ 269558 h 358140"/>
                <a:gd name="connsiteX15" fmla="*/ 131445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2870" y="138113"/>
                  </a:lnTo>
                  <a:lnTo>
                    <a:pt x="102870" y="269558"/>
                  </a:lnTo>
                  <a:cubicBezTo>
                    <a:pt x="102870" y="294322"/>
                    <a:pt x="111443" y="304800"/>
                    <a:pt x="131445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91" name="Freihandform: Form 87">
            <a:extLst>
              <a:ext uri="{FF2B5EF4-FFF2-40B4-BE49-F238E27FC236}">
                <a16:creationId xmlns:a16="http://schemas.microsoft.com/office/drawing/2014/main" id="{DEFECFB7-4BFC-2143-8119-7CD966471870}"/>
              </a:ext>
            </a:extLst>
          </p:cNvPr>
          <p:cNvSpPr/>
          <p:nvPr userDrawn="1"/>
        </p:nvSpPr>
        <p:spPr>
          <a:xfrm>
            <a:off x="10272966" y="300704"/>
            <a:ext cx="1403903" cy="535987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rgbClr val="041E42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092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CF17-48A0-4939-9B86-4A0E590241E6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7" y="1631156"/>
            <a:ext cx="11157745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5C59997-58CB-4A34-A7D6-744D4117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25613776-0F22-42BA-AE5A-1B73727AAD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28AE96D7-C3C8-4590-B13B-86D938A7890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5432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8739-BFB7-40C2-B28E-69BB709E9C11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024A1079-17C2-45DE-A16B-14C152A08F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6329" y="1631156"/>
            <a:ext cx="5469732" cy="45696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6791738E-1095-45F8-98E2-D057FFD19CA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BAC64890-C924-4759-9B9B-7DE74E38C4A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3028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6080-B214-4A27-A13D-95A31493955D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36A777D-D5C6-4E84-A9C9-D0F4836A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D304591F-2FC9-4C29-9FE5-537955E3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318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D0C47385-EF97-44EE-867E-E9365B44CA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242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E3F53468-6A74-4DFC-93FD-A760B96196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2780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6333803-0B38-4F61-95AE-49DCFFD7FB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7A7A670F-933B-48F3-B921-A1B739D6C9D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918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BF54-E288-44CA-9624-72B71A8A42AB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29" y="1631155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8D50DB04-91D7-4C23-96CE-09E0502D14C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7A335FC-7B0F-4DB2-A1F6-1DF21639819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5395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 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8" y="1631155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55A8-E7B1-419D-84AA-0C89B698BF26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6331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1C6D487A-3469-4A14-880C-0C0352BFC2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D7BA2DC0-EE95-4994-AD5A-8F6A7D106E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713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999BA3-562C-4E45-8F3B-A023F450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1581D5-332D-4C8E-AF45-43F518A6E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9" y="1631156"/>
            <a:ext cx="11157744" cy="4569619"/>
          </a:xfrm>
          <a:prstGeom prst="rect">
            <a:avLst/>
          </a:prstGeom>
        </p:spPr>
        <p:txBody>
          <a:bodyPr vert="horz" lIns="0" tIns="0" rIns="360000" bIns="0" rtlCol="0" anchor="t" anchorCtr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D440FC-859D-4521-8908-A802F3E53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4F9C00A-8AFB-47C9-A7D9-7909CE906E5E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C6C66-9703-4B53-BAF2-1F89587F3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2FAB54-E254-4FCB-BB98-1E4D5A6D0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9EA0DE-CCA1-4795-BE19-74C50E90E6A6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rgbClr val="8C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10272FF-60F7-4AF4-9CD6-0A04080EA9B4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rgbClr val="8C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94ED806-CB19-40CC-A79A-590CC1E2001C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4AAF1C65-9B2D-4CC2-AC17-D265DC4D73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A82F2D7-59C8-4661-B851-DC008AA6297D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11FD6C4-2ACB-4F36-A3BA-68BAE793E096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779170BC-C4E0-4FC8-93EA-CB17C93272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CF57888-5707-459D-94AC-235CE0EBEDD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03014F4-59EC-4961-A29D-259A33C423B3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BD8E14DC-3898-4BA1-91EA-46ADC917A5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1BB5C6B-8FE1-44A4-AE66-C1DB01AE301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9991022-C87B-4402-BF68-CD3ED59D5D85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439873FE-8996-424A-94FE-EEEEC0A7B6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04C5416-0A35-4C8C-8975-2F5057F69C48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F9A881D-D6E0-4814-9AA3-AAF6697A620E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ECA5DFD-01F8-49BC-9DE9-EE577F9B40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348451A-09A8-4D76-AA86-13CB9E64077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24DF2EB-9047-4DDA-A12A-4BAC4962F78F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690A038D-AD14-4251-A0A9-22A5F6713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E3D1027-C73A-4F88-AB8D-55680AB053E7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6244944-3F97-4474-9D4A-3D31BFBC3DF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7182CE3-E874-4552-B5B3-4076C99089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DFE6B92B-AC01-4482-A6E7-400EF0E7F9ED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EC5B3E5-86C1-4027-A74F-789345DFA684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7B62256D-25C9-4899-8A3A-7970EB4706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9A2699B-FFE8-4320-BD7A-68D214D9A58B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1A9EBBA-C118-4592-8B41-99FA797C19C4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45C123C4-4121-4372-95DF-DC232FC6A3E1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10C304B0-38F3-48B3-A23F-BE3EEAF774D6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EA609601-D94C-4D05-A7EF-EBA9D6ACA00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2CEB042-C849-4BE4-A0F0-03828777E713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A58E387D-7C2C-4001-94B6-8372A7A130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9EC0E69-66B7-4E97-B0AC-9CFA0DDEC604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14D59EEC-E0BA-43F5-BBC0-E623BF3D0A64}"/>
              </a:ext>
            </a:extLst>
          </p:cNvPr>
          <p:cNvSpPr>
            <a:spLocks noChangeAspect="1"/>
          </p:cNvSpPr>
          <p:nvPr userDrawn="1"/>
        </p:nvSpPr>
        <p:spPr>
          <a:xfrm>
            <a:off x="1059606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rgbClr val="041E4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982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41E4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799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3906">
          <p15:clr>
            <a:srgbClr val="F26B43"/>
          </p15:clr>
        </p15:guide>
        <p15:guide id="9" orient="horz" pos="4178">
          <p15:clr>
            <a:srgbClr val="F26B43"/>
          </p15:clr>
        </p15:guide>
        <p15:guide id="10" pos="3908">
          <p15:clr>
            <a:srgbClr val="F26B43"/>
          </p15:clr>
        </p15:guide>
        <p15:guide id="11" pos="37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px3oVGXr4mo?start=9&amp;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XOCGb5ZGEV8?start=2&amp;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_X72on6CSL0?feature=oembed" TargetMode="Externa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2awbKQ2DLRE?start=218&amp;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descr="Ein Bild, das Text, Geschirr enthält.&#10;&#10;Automatisch generierte Beschreibung">
            <a:extLst>
              <a:ext uri="{FF2B5EF4-FFF2-40B4-BE49-F238E27FC236}">
                <a16:creationId xmlns:a16="http://schemas.microsoft.com/office/drawing/2014/main" id="{02E97C76-A4DB-4E4D-BDE5-C46A0BB87C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 b="11875"/>
          <a:stretch>
            <a:fillRect/>
          </a:stretch>
        </p:blipFill>
        <p:spPr/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B19DF95-D0DC-403C-8DA6-0ED3DF8165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F67DDAB-A029-4F51-840C-C39A868CC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63" y="2913731"/>
            <a:ext cx="8757206" cy="3264996"/>
          </a:xfrm>
        </p:spPr>
        <p:txBody>
          <a:bodyPr/>
          <a:lstStyle/>
          <a:p>
            <a:r>
              <a:rPr lang="en-GB" dirty="0"/>
              <a:t>How</a:t>
            </a:r>
            <a:r>
              <a:rPr lang="de-DE" dirty="0"/>
              <a:t> </a:t>
            </a:r>
            <a:r>
              <a:rPr lang="de-DE" dirty="0" err="1"/>
              <a:t>sound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created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instruments</a:t>
            </a:r>
            <a:br>
              <a:rPr lang="de-DE" dirty="0"/>
            </a:br>
            <a:endParaRPr lang="de-DE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8E538B35-869A-45FB-1365-54CE9B516BF5}"/>
              </a:ext>
            </a:extLst>
          </p:cNvPr>
          <p:cNvSpPr txBox="1">
            <a:spLocks/>
          </p:cNvSpPr>
          <p:nvPr/>
        </p:nvSpPr>
        <p:spPr>
          <a:xfrm>
            <a:off x="518317" y="5430302"/>
            <a:ext cx="4532917" cy="7704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Alexander Luce</a:t>
            </a:r>
          </a:p>
        </p:txBody>
      </p:sp>
    </p:spTree>
    <p:extLst>
      <p:ext uri="{BB962C8B-B14F-4D97-AF65-F5344CB8AC3E}">
        <p14:creationId xmlns:p14="http://schemas.microsoft.com/office/powerpoint/2010/main" val="255354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7EB3AC-6569-4142-84A6-00A3DA66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7045" y="6634666"/>
            <a:ext cx="799899" cy="123111"/>
          </a:xfrm>
        </p:spPr>
        <p:txBody>
          <a:bodyPr/>
          <a:lstStyle/>
          <a:p>
            <a:fld id="{499CC872-C2E8-4C73-9CC7-648F3E3EC96E}" type="datetime4">
              <a:rPr lang="en-GB" smtClean="0"/>
              <a:pPr/>
              <a:t>31 October 2022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952479-7EB1-4953-9314-0FDC5957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634666"/>
            <a:ext cx="5469732" cy="123111"/>
          </a:xfrm>
        </p:spPr>
        <p:txBody>
          <a:bodyPr/>
          <a:lstStyle/>
          <a:p>
            <a:r>
              <a:rPr lang="en-GB"/>
              <a:t>Technische Fakultät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267688-A6BF-4668-9F1C-C7B77AC8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73" y="6634666"/>
            <a:ext cx="57708" cy="123111"/>
          </a:xfrm>
        </p:spPr>
        <p:txBody>
          <a:bodyPr/>
          <a:lstStyle/>
          <a:p>
            <a:fld id="{D949F9DF-37BD-4CD6-BF49-65BA579E1D7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B28E489-36E7-42B6-94D2-8D55BD2E1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7" y="1631156"/>
            <a:ext cx="4532917" cy="456961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Sound is a pressure wave that propagates in air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Excitation of the pressure wave by moving objects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An oscillatory movement creates an oscillatory pressure wave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55AB91D-DE2D-4AFF-9067-9AF58F56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</p:spPr>
        <p:txBody>
          <a:bodyPr/>
          <a:lstStyle/>
          <a:p>
            <a:r>
              <a:rPr lang="en-GB" dirty="0"/>
              <a:t>Sound and motion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D20686D-E6F5-49B6-B4AA-3C4F3F7E6AE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9CC25D-26F1-4CE3-A0BD-A2014771D9F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7525" y="687388"/>
            <a:ext cx="6845300" cy="249237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A293D4B-5C33-772A-E8B1-4279D2756130}"/>
              </a:ext>
            </a:extLst>
          </p:cNvPr>
          <p:cNvSpPr txBox="1"/>
          <p:nvPr/>
        </p:nvSpPr>
        <p:spPr>
          <a:xfrm>
            <a:off x="5150509" y="5377974"/>
            <a:ext cx="378919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/>
              <a:t>https://youtu.be/px3oVGXr4mo?t=9</a:t>
            </a:r>
          </a:p>
        </p:txBody>
      </p:sp>
      <p:pic>
        <p:nvPicPr>
          <p:cNvPr id="10" name="Onlinemedien 9" title="What Does Sound Look Like? | SKUNK BEAR">
            <a:hlinkClick r:id="" action="ppaction://media"/>
            <a:extLst>
              <a:ext uri="{FF2B5EF4-FFF2-40B4-BE49-F238E27FC236}">
                <a16:creationId xmlns:a16="http://schemas.microsoft.com/office/drawing/2014/main" id="{92DFEAA1-5115-48CE-3461-67E0D15A21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38520" y="1587235"/>
            <a:ext cx="6709272" cy="379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3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7BA5272-D10E-3B66-BAC2-9D45990C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CF17-48A0-4939-9B86-4A0E590241E6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4578A68-61CB-D849-3AF0-EECA772A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7C7F73-F9C8-D42E-1BF7-9E602B14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F3039F-5EF3-1590-AAE6-44FB279F7E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6526970" cy="456961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physics a </a:t>
            </a:r>
            <a:r>
              <a:rPr lang="en-U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standing wave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also known as a </a:t>
            </a:r>
            <a:r>
              <a:rPr lang="en-US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stationary wave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is a wave that oscillates in time but whose peak amplitude profile does not move in space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 spatial mode/standing wave is created when a wave is reflected at a boundary in such a way that the reflected waves interfere constructively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Frequency of the oscillation defined by material and geometry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An instrument distributes the energy differently on the available modes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98B6C60-35D5-6591-E159-A19C45CD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Modes of instruments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DC0939F-4339-07C7-6148-7582DA093DA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D6FBCA3-820E-3453-3DA3-CEA17A66EB6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Copyright S-cool">
            <a:extLst>
              <a:ext uri="{FF2B5EF4-FFF2-40B4-BE49-F238E27FC236}">
                <a16:creationId xmlns:a16="http://schemas.microsoft.com/office/drawing/2014/main" id="{866A386F-5014-9218-AAE3-FC47FD75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044" y="1314072"/>
            <a:ext cx="4550037" cy="183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773CB4D-F642-417F-F62E-F8E962AA068D}"/>
              </a:ext>
            </a:extLst>
          </p:cNvPr>
          <p:cNvSpPr txBox="1"/>
          <p:nvPr/>
        </p:nvSpPr>
        <p:spPr>
          <a:xfrm>
            <a:off x="6911867" y="3238070"/>
            <a:ext cx="52109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https://s-cool.co.uk/a-level/physics/progressive-waves/revise-it/standing-waves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31FC07A-7996-DB13-E583-29C003F16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7" y="4104440"/>
            <a:ext cx="4299792" cy="130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C22C293-3254-7480-4465-2A3A7EA46E9E}"/>
              </a:ext>
            </a:extLst>
          </p:cNvPr>
          <p:cNvSpPr txBox="1"/>
          <p:nvPr/>
        </p:nvSpPr>
        <p:spPr>
          <a:xfrm>
            <a:off x="6916378" y="5275517"/>
            <a:ext cx="63044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https://www.acs.psu.edu/drussell/Demos/Pluck-Fourier/Pluck-Fourier.html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2BACB54-9320-4C98-3D0D-2E03420AF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37" y="4532507"/>
            <a:ext cx="3249748" cy="185634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E7B0F262-12F7-4F35-82F3-AE9B5ED480AE}"/>
              </a:ext>
            </a:extLst>
          </p:cNvPr>
          <p:cNvSpPr txBox="1"/>
          <p:nvPr/>
        </p:nvSpPr>
        <p:spPr>
          <a:xfrm>
            <a:off x="709210" y="6388849"/>
            <a:ext cx="412719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https://www.youtube.com/watch?v=37DxabEb4Ew&amp;ab_channel=WilliamNesse</a:t>
            </a:r>
          </a:p>
        </p:txBody>
      </p:sp>
    </p:spTree>
    <p:extLst>
      <p:ext uri="{BB962C8B-B14F-4D97-AF65-F5344CB8AC3E}">
        <p14:creationId xmlns:p14="http://schemas.microsoft.com/office/powerpoint/2010/main" val="32876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8CE373-D108-0CE0-C102-F2DBF9837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CF17-48A0-4939-9B86-4A0E590241E6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5656247-350B-D4A7-7608-32451F5C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B20F59-E3A7-8C9C-E22C-4D54A636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6D5C3F7-ADAA-B90A-CC87-08A918F46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3480806" cy="4569619"/>
          </a:xfrm>
        </p:spPr>
        <p:txBody>
          <a:bodyPr/>
          <a:lstStyle/>
          <a:p>
            <a:r>
              <a:rPr lang="en-GB" dirty="0"/>
              <a:t>This is </a:t>
            </a:r>
            <a:r>
              <a:rPr lang="en-GB" b="1" dirty="0"/>
              <a:t>not </a:t>
            </a:r>
            <a:r>
              <a:rPr lang="en-GB" dirty="0"/>
              <a:t>how strings move</a:t>
            </a:r>
          </a:p>
          <a:p>
            <a:r>
              <a:rPr lang="en-GB" dirty="0"/>
              <a:t>The phenomenon here is a camera artifact, the sc. rolling shutter effect</a:t>
            </a:r>
          </a:p>
          <a:p>
            <a:r>
              <a:rPr lang="en-GB" dirty="0"/>
              <a:t>The artifact occurs when recording movement which is much faster than the camera shutter speed </a:t>
            </a:r>
          </a:p>
          <a:p>
            <a:r>
              <a:rPr lang="en-GB" dirty="0"/>
              <a:t>(60Hz normal camera vs 440Hz A4)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DD3EC4E-3DAC-C90A-37D9-440ACE9B9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Lets get rid of a myth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FE35390-8974-0EF1-77DB-F45744E84555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24DA4D9-DF3E-F888-21D5-4FC69AFB5CB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Onlinemedien 8" title="Guitar strings vibrating">
            <a:hlinkClick r:id="" action="ppaction://media"/>
            <a:extLst>
              <a:ext uri="{FF2B5EF4-FFF2-40B4-BE49-F238E27FC236}">
                <a16:creationId xmlns:a16="http://schemas.microsoft.com/office/drawing/2014/main" id="{8AF2E665-005A-2DB2-7658-5391A141FD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35749" y="1685170"/>
            <a:ext cx="7072216" cy="399580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8E8D651-C08C-B7E6-C83F-2F2E24FFCA0D}"/>
              </a:ext>
            </a:extLst>
          </p:cNvPr>
          <p:cNvSpPr txBox="1"/>
          <p:nvPr/>
        </p:nvSpPr>
        <p:spPr>
          <a:xfrm>
            <a:off x="4265507" y="5680972"/>
            <a:ext cx="63044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https://www.youtube.com/watch?v=XOCGb5ZGEV8&amp;ab_channel=RuyMascar%C3%BAa</a:t>
            </a:r>
          </a:p>
        </p:txBody>
      </p:sp>
    </p:spTree>
    <p:extLst>
      <p:ext uri="{BB962C8B-B14F-4D97-AF65-F5344CB8AC3E}">
        <p14:creationId xmlns:p14="http://schemas.microsoft.com/office/powerpoint/2010/main" val="18000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AF7180-860E-0A62-FBD9-9C14D818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7045" y="6634666"/>
            <a:ext cx="799899" cy="123111"/>
          </a:xfrm>
        </p:spPr>
        <p:txBody>
          <a:bodyPr/>
          <a:lstStyle/>
          <a:p>
            <a:fld id="{0B4FCF17-48A0-4939-9B86-4A0E590241E6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3E3FDD-7106-2B9B-59FC-83BD2E882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Technische Fakultät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F7CDB3-5456-0B00-D084-CD0F1FB7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355" y="6634666"/>
            <a:ext cx="57708" cy="123111"/>
          </a:xfrm>
        </p:spPr>
        <p:txBody>
          <a:bodyPr/>
          <a:lstStyle/>
          <a:p>
            <a:fld id="{D949F9DF-37BD-4CD6-BF49-65BA579E1D7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19D0727-0EE8-6986-C914-95487E5E1E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7" y="1631156"/>
            <a:ext cx="3249451" cy="4569619"/>
          </a:xfrm>
        </p:spPr>
        <p:txBody>
          <a:bodyPr/>
          <a:lstStyle/>
          <a:p>
            <a:r>
              <a:rPr lang="en-US" dirty="0"/>
              <a:t>Frequency components which are not in resonance will decay quickly </a:t>
            </a:r>
          </a:p>
          <a:p>
            <a:r>
              <a:rPr lang="en-US" dirty="0"/>
              <a:t>Only the harmonicas oscillate longer</a:t>
            </a:r>
          </a:p>
          <a:p>
            <a:r>
              <a:rPr lang="en-US" dirty="0"/>
              <a:t>The movement through air excites a pressure wave at the same frequency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9E255EE-87E5-509E-8AE8-B7C44B6C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Excitation of spatial modes on a guitar string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FDBFC8F-97F5-9489-BD1B-0A80E99BD4F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ABE8A2D-C65A-2079-FC1B-F32DB66B19D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Onlinemedien 8" title="Motion of  Plucked String">
            <a:hlinkClick r:id="" action="ppaction://media"/>
            <a:extLst>
              <a:ext uri="{FF2B5EF4-FFF2-40B4-BE49-F238E27FC236}">
                <a16:creationId xmlns:a16="http://schemas.microsoft.com/office/drawing/2014/main" id="{B135EB2F-F703-DA95-8479-EB5BC75392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63430" y="1596076"/>
            <a:ext cx="7515651" cy="424634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35F4BF4-3CF3-3FC3-5B68-AA416037AB73}"/>
              </a:ext>
            </a:extLst>
          </p:cNvPr>
          <p:cNvSpPr txBox="1"/>
          <p:nvPr/>
        </p:nvSpPr>
        <p:spPr>
          <a:xfrm>
            <a:off x="3983974" y="5842419"/>
            <a:ext cx="63044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https://www.youtube.com/watch?v=_X72on6CSL0&amp;ab_channel=DanRussell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CE13E03-6C03-E3DB-1B41-180D5DB6C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7" y="4478579"/>
            <a:ext cx="3147321" cy="136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85F09CCA-3E42-9538-7890-52F9A5B627C9}"/>
              </a:ext>
            </a:extLst>
          </p:cNvPr>
          <p:cNvSpPr txBox="1"/>
          <p:nvPr/>
        </p:nvSpPr>
        <p:spPr>
          <a:xfrm>
            <a:off x="513437" y="5842419"/>
            <a:ext cx="63044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https://www.acs.psu.edu/drussell/Demos/Pluck-Fourier/Pluck-Fourier.html</a:t>
            </a:r>
          </a:p>
        </p:txBody>
      </p:sp>
    </p:spTree>
    <p:extLst>
      <p:ext uri="{BB962C8B-B14F-4D97-AF65-F5344CB8AC3E}">
        <p14:creationId xmlns:p14="http://schemas.microsoft.com/office/powerpoint/2010/main" val="264219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9564F1-50C7-048F-6D6E-11642E39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7045" y="6634666"/>
            <a:ext cx="799899" cy="123111"/>
          </a:xfrm>
        </p:spPr>
        <p:txBody>
          <a:bodyPr/>
          <a:lstStyle/>
          <a:p>
            <a:fld id="{0B4FCF17-48A0-4939-9B86-4A0E590241E6}" type="datetime4">
              <a:rPr lang="en-GB" smtClean="0"/>
              <a:t>31 October 2022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DF7D61-9E84-B3A2-A44A-B64C0FEB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Technische Fakultät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638E30-1B0B-3B2C-C439-5D8A8B67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355" y="6634666"/>
            <a:ext cx="57708" cy="123111"/>
          </a:xfrm>
        </p:spPr>
        <p:txBody>
          <a:bodyPr/>
          <a:lstStyle/>
          <a:p>
            <a:fld id="{D949F9DF-37BD-4CD6-BF49-65BA579E1D7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68043A1-C025-4F4A-7787-4B5A8E2B75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7" y="1631157"/>
            <a:ext cx="3642959" cy="397643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Flute: traveling pressure wave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Drums: Oscillating 2D surface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…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545BA6D-DB56-CC51-F409-7E5462DC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664797"/>
          </a:xfrm>
        </p:spPr>
        <p:txBody>
          <a:bodyPr/>
          <a:lstStyle/>
          <a:p>
            <a:r>
              <a:rPr lang="en-GB"/>
              <a:t>The principle remains the same for other instruments 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213369F-D55C-DE12-0D05-A4F052698E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C8FCF6A5-16DE-F07A-4A75-C2EEA8B1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57" y="1631157"/>
            <a:ext cx="2421645" cy="18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low Motion GIF - Slow Motion Drums - Discover &amp; Share GIFs">
            <a:extLst>
              <a:ext uri="{FF2B5EF4-FFF2-40B4-BE49-F238E27FC236}">
                <a16:creationId xmlns:a16="http://schemas.microsoft.com/office/drawing/2014/main" id="{52F1F3C0-EE35-1757-30EC-1B2CAA12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08" y="3811363"/>
            <a:ext cx="2286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igh frequency modal analysis in Altair SimSolid">
            <a:extLst>
              <a:ext uri="{FF2B5EF4-FFF2-40B4-BE49-F238E27FC236}">
                <a16:creationId xmlns:a16="http://schemas.microsoft.com/office/drawing/2014/main" id="{9E8944C0-CFB6-1FEA-51D4-6762EC20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89" y="3358198"/>
            <a:ext cx="2802536" cy="219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A4BF04A-8830-192C-6FC8-963FCB3E6914}"/>
              </a:ext>
            </a:extLst>
          </p:cNvPr>
          <p:cNvSpPr txBox="1"/>
          <p:nvPr/>
        </p:nvSpPr>
        <p:spPr>
          <a:xfrm>
            <a:off x="5578208" y="5237175"/>
            <a:ext cx="1896737" cy="249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Modes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cymbal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B84A136-9979-7F6B-99FE-E463A3A38935}"/>
              </a:ext>
            </a:extLst>
          </p:cNvPr>
          <p:cNvSpPr txBox="1"/>
          <p:nvPr/>
        </p:nvSpPr>
        <p:spPr>
          <a:xfrm>
            <a:off x="8570308" y="5642207"/>
            <a:ext cx="3048047" cy="249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FEM Modes of a circular object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02E3940-FEE8-FA67-2574-0D4D6EA96913}"/>
              </a:ext>
            </a:extLst>
          </p:cNvPr>
          <p:cNvSpPr txBox="1"/>
          <p:nvPr/>
        </p:nvSpPr>
        <p:spPr>
          <a:xfrm>
            <a:off x="8495008" y="5876100"/>
            <a:ext cx="27719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https://www.altair.com/newsroom/articles/High-frequency-modal-analysis-in-Altair-SimSolid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B8FD415-46B9-33AC-7FAB-50F0EEE492D1}"/>
              </a:ext>
            </a:extLst>
          </p:cNvPr>
          <p:cNvSpPr txBox="1"/>
          <p:nvPr/>
        </p:nvSpPr>
        <p:spPr>
          <a:xfrm>
            <a:off x="5487711" y="5463553"/>
            <a:ext cx="26412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https://tenor.com/view/slow-motion-drums-gif-5470820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70F94D-0BDA-B40A-24BD-808BA47EC757}"/>
              </a:ext>
            </a:extLst>
          </p:cNvPr>
          <p:cNvSpPr txBox="1"/>
          <p:nvPr/>
        </p:nvSpPr>
        <p:spPr>
          <a:xfrm>
            <a:off x="5032413" y="3448470"/>
            <a:ext cx="29883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http://hyperphysics.phy-astr.gsu.edu/hbase/Sound/reflec.html</a:t>
            </a:r>
          </a:p>
        </p:txBody>
      </p:sp>
    </p:spTree>
    <p:extLst>
      <p:ext uri="{BB962C8B-B14F-4D97-AF65-F5344CB8AC3E}">
        <p14:creationId xmlns:p14="http://schemas.microsoft.com/office/powerpoint/2010/main" val="59026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8345227-F9E5-EBB0-CA2D-0BE240CB8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7045" y="6634666"/>
            <a:ext cx="799899" cy="123111"/>
          </a:xfrm>
        </p:spPr>
        <p:txBody>
          <a:bodyPr/>
          <a:lstStyle/>
          <a:p>
            <a:fld id="{0B4FCF17-48A0-4939-9B86-4A0E590241E6}" type="datetime4">
              <a:rPr lang="en-GB" smtClean="0"/>
              <a:t>31 October 2022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522FB9-564A-1FB9-0AB8-261830A7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Technische Fakultät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842F94-D0DF-F203-05FE-32147285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355" y="6634666"/>
            <a:ext cx="57708" cy="123111"/>
          </a:xfrm>
        </p:spPr>
        <p:txBody>
          <a:bodyPr/>
          <a:lstStyle/>
          <a:p>
            <a:fld id="{D949F9DF-37BD-4CD6-BF49-65BA579E1D7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A9E9939-E4FC-B28D-20BB-67F2334659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3359620" cy="4569619"/>
          </a:xfrm>
        </p:spPr>
        <p:txBody>
          <a:bodyPr/>
          <a:lstStyle/>
          <a:p>
            <a:r>
              <a:rPr lang="en-GB"/>
              <a:t>Most gas leaves the table at maximum amplitude of the pressure wave </a:t>
            </a:r>
          </a:p>
          <a:p>
            <a:r>
              <a:rPr lang="en-GB"/>
              <a:t>The patterns emerge due to the superposition of the modes of the frequncy components of the music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E5E278-7BF9-A556-BFE8-A4505739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Standing wave in a 2D Rubens Tube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6BABDF7-9360-23B6-492D-2C1E7AF6ECD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660DC6E-4D59-43AF-AA43-41CA9E8C305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Onlinemedien 8" title="Musical Fire Table!">
            <a:hlinkClick r:id="" action="ppaction://media"/>
            <a:extLst>
              <a:ext uri="{FF2B5EF4-FFF2-40B4-BE49-F238E27FC236}">
                <a16:creationId xmlns:a16="http://schemas.microsoft.com/office/drawing/2014/main" id="{2C7D4C63-12FA-FC90-F362-F1BEF37CAA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24412" y="1685170"/>
            <a:ext cx="7608190" cy="429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6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U - Technische Fakultät">
  <a:themeElements>
    <a:clrScheme name="FAU - Grau">
      <a:dk1>
        <a:sysClr val="windowText" lastClr="000000"/>
      </a:dk1>
      <a:lt1>
        <a:srgbClr val="FFFFFF"/>
      </a:lt1>
      <a:dk2>
        <a:srgbClr val="8C9FB1"/>
      </a:dk2>
      <a:lt2>
        <a:srgbClr val="FFFFFF"/>
      </a:lt2>
      <a:accent1>
        <a:srgbClr val="7F7F7F"/>
      </a:accent1>
      <a:accent2>
        <a:srgbClr val="204251"/>
      </a:accent2>
      <a:accent3>
        <a:srgbClr val="2F586E"/>
      </a:accent3>
      <a:accent4>
        <a:srgbClr val="8C9FB1"/>
      </a:accent4>
      <a:accent5>
        <a:srgbClr val="C2D0DC"/>
      </a:accent5>
      <a:accent6>
        <a:srgbClr val="C7C7C7"/>
      </a:accent6>
      <a:hlink>
        <a:srgbClr val="2F586E"/>
      </a:hlink>
      <a:folHlink>
        <a:srgbClr val="00000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80000" tIns="180000" rIns="180000" bIns="180000" rtlCol="0" anchor="ctr"/>
      <a:lstStyle>
        <a:defPPr marL="0" marR="0" indent="0" algn="ctr" defTabSz="914400" rtl="0" eaLnBrk="1" fontAlgn="auto" latinLnBrk="0" hangingPunct="1">
          <a:lnSpc>
            <a:spcPct val="110000"/>
          </a:lnSpc>
          <a:spcBef>
            <a:spcPts val="0"/>
          </a:spcBef>
          <a:spcAft>
            <a:spcPts val="120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marR="0" indent="0" algn="l" defTabSz="914400" rtl="0" eaLnBrk="1" fontAlgn="auto" latinLnBrk="0" hangingPunct="1">
          <a:lnSpc>
            <a:spcPct val="110000"/>
          </a:lnSpc>
          <a:spcBef>
            <a:spcPts val="0"/>
          </a:spcBef>
          <a:spcAft>
            <a:spcPts val="120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C64748B88E4F4A81E78C320064AA18" ma:contentTypeVersion="13" ma:contentTypeDescription="Ein neues Dokument erstellen." ma:contentTypeScope="" ma:versionID="7d7fe78eff81fbacf66dc0ff6aeec5a3">
  <xsd:schema xmlns:xsd="http://www.w3.org/2001/XMLSchema" xmlns:xs="http://www.w3.org/2001/XMLSchema" xmlns:p="http://schemas.microsoft.com/office/2006/metadata/properties" xmlns:ns2="e1a9e197-d112-4abb-aa0c-4ed035d690a3" xmlns:ns3="5d4c14f1-5e26-4315-944b-e10ebb29e5be" targetNamespace="http://schemas.microsoft.com/office/2006/metadata/properties" ma:root="true" ma:fieldsID="798e591f6d3205a21a5c8f3fdff7cfef" ns2:_="" ns3:_="">
    <xsd:import namespace="e1a9e197-d112-4abb-aa0c-4ed035d690a3"/>
    <xsd:import namespace="5d4c14f1-5e26-4315-944b-e10ebb29e5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9e197-d112-4abb-aa0c-4ed035d69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c14f1-5e26-4315-944b-e10ebb29e5b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FBE955-EBBF-441B-94AE-DC551CE167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a9e197-d112-4abb-aa0c-4ed035d690a3"/>
    <ds:schemaRef ds:uri="5d4c14f1-5e26-4315-944b-e10ebb29e5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1A7FE3-81F7-4596-A188-3EE8D4188E1F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fb85ab14-7e8c-4c52-9b70-946b4c29b102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484bbf3a-33cc-4cbe-8ce2-0ccc6fd65326"/>
  </ds:schemaRefs>
</ds:datastoreItem>
</file>

<file path=customXml/itemProps3.xml><?xml version="1.0" encoding="utf-8"?>
<ds:datastoreItem xmlns:ds="http://schemas.openxmlformats.org/officeDocument/2006/customXml" ds:itemID="{E457329C-FB5F-4A4D-B331-82D30E9A74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Breitbild</PresentationFormat>
  <Paragraphs>63</Paragraphs>
  <Slides>7</Slides>
  <Notes>1</Notes>
  <HiddenSlides>0</HiddenSlides>
  <MMClips>4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Wingdings</vt:lpstr>
      <vt:lpstr>FAU - Technische Fakultät</vt:lpstr>
      <vt:lpstr>How sound is created by instruments </vt:lpstr>
      <vt:lpstr>Sound and motion</vt:lpstr>
      <vt:lpstr>Spatial Modes of instruments</vt:lpstr>
      <vt:lpstr>Lets get rid of a myth</vt:lpstr>
      <vt:lpstr>Excitation of spatial modes on a guitar string</vt:lpstr>
      <vt:lpstr>The principle remains the same for other instruments </vt:lpstr>
      <vt:lpstr>Standing wave in a 2D Rubens Tube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</dc:title>
  <dc:creator>Julia Gutschmidt</dc:creator>
  <cp:lastModifiedBy>Alexander Luce</cp:lastModifiedBy>
  <cp:revision>124</cp:revision>
  <dcterms:created xsi:type="dcterms:W3CDTF">2021-11-18T07:49:57Z</dcterms:created>
  <dcterms:modified xsi:type="dcterms:W3CDTF">2022-10-31T15:11:14Z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0x010100B7C64748B88E4F4A81E78C320064AA18</vt:lpwstr>
  </property>
</Properties>
</file>